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"/>
  </p:notesMasterIdLst>
  <p:sldIdLst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/>
    <p:restoredTop sz="94665"/>
  </p:normalViewPr>
  <p:slideViewPr>
    <p:cSldViewPr snapToGrid="0">
      <p:cViewPr>
        <p:scale>
          <a:sx n="100" d="100"/>
          <a:sy n="100" d="100"/>
        </p:scale>
        <p:origin x="1168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6/4/17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21122" y="4848109"/>
            <a:ext cx="1494732" cy="273497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36245" y="901408"/>
            <a:ext cx="6653247" cy="3525177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0533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80443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21122" y="4848109"/>
            <a:ext cx="1494732" cy="273497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4231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21122" y="4848109"/>
            <a:ext cx="1494732" cy="273497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36245" y="901408"/>
            <a:ext cx="6653247" cy="3525177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2860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827177"/>
            <a:ext cx="8211824" cy="45482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4468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827177"/>
            <a:ext cx="8211824" cy="45482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9425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827177"/>
            <a:ext cx="8211824" cy="45482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06441" y="267987"/>
            <a:ext cx="2079140" cy="113543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5919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9658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5661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theme" Target="../theme/theme2.xml"/><Relationship Id="rId10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05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82013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58201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58201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8201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8201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8201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#23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2873" y="2214190"/>
            <a:ext cx="559761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AR CENA" charset="0"/>
                <a:ea typeface="AR CENA" charset="0"/>
                <a:cs typeface="AR CENA" charset="0"/>
              </a:rPr>
              <a:t>“And the congregation of those who believed were of one heart and soul.” </a:t>
            </a:r>
          </a:p>
          <a:p>
            <a:pPr algn="ctr"/>
            <a:endParaRPr lang="en-US" sz="1200" b="1" dirty="0" smtClean="0">
              <a:solidFill>
                <a:prstClr val="black"/>
              </a:solidFill>
              <a:latin typeface="AR CENA" charset="0"/>
              <a:ea typeface="AR CENA" charset="0"/>
              <a:cs typeface="AR CENA" charset="0"/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 CENA" charset="0"/>
                <a:ea typeface="AR CENA" charset="0"/>
                <a:cs typeface="AR CENA" charset="0"/>
              </a:rPr>
              <a:t>                                      - Acts 4:32</a:t>
            </a:r>
            <a:endParaRPr lang="en-US" sz="2800" b="1" dirty="0">
              <a:solidFill>
                <a:prstClr val="black"/>
              </a:solidFill>
              <a:latin typeface="AR CENA" charset="0"/>
              <a:ea typeface="AR CENA" charset="0"/>
              <a:cs typeface="AR CEN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9725" y="6369176"/>
            <a:ext cx="8338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4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4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#23 </a:t>
            </a:r>
            <a:endParaRPr lang="en-US" sz="24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5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44494">
            <a:off x="1296071" y="6332012"/>
            <a:ext cx="500336" cy="41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206377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94282" y="1602955"/>
            <a:ext cx="7418388" cy="367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 Devotion to the King (Acts 2:29-36)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en-US" sz="30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Devotion to the same standard (Acts 2:41-42)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en-US" sz="30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Devotion to helping one another (Acts 4:32-37)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en-US" sz="30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Devotion to working out problems (Acts 6:1-6)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en-US" sz="30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Devotion to spending time together (Acts 2:46)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endParaRPr lang="en-US" altLang="en-US" sz="3000" dirty="0" smtClean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9725" y="6369176"/>
            <a:ext cx="8338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4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4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#23 </a:t>
            </a:r>
            <a:endParaRPr lang="en-US" sz="24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Picture 7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44494">
            <a:off x="1296071" y="6332012"/>
            <a:ext cx="500336" cy="41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98900" y="4833726"/>
            <a:ext cx="469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“And the congregation of those who believed were of one heart and soul.” 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             - Acts 4:32</a:t>
            </a:r>
            <a:endParaRPr lang="en-US" sz="2400" b="1" dirty="0">
              <a:solidFill>
                <a:prstClr val="black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4296" y="617325"/>
            <a:ext cx="2138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 CENA" charset="0"/>
                <a:ea typeface="AR CENA" charset="0"/>
                <a:cs typeface="AR CENA" charset="0"/>
              </a:rPr>
              <a:t>One Heart      and Soul</a:t>
            </a:r>
            <a:endParaRPr lang="en-US" sz="2800" b="1" dirty="0">
              <a:solidFill>
                <a:prstClr val="black"/>
              </a:solidFill>
              <a:latin typeface="AR CENA" charset="0"/>
              <a:ea typeface="AR CENA" charset="0"/>
              <a:cs typeface="AR CENA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 rot="785708">
            <a:off x="5662935" y="475487"/>
            <a:ext cx="3017582" cy="174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 How did they achieve it?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51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81581" y="1653755"/>
            <a:ext cx="7714143" cy="293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 We will maintain our focus.                                      	(Acts 2:47; 4:4; 6:7; 8:4)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endParaRPr lang="en-US" altLang="en-US" sz="500" dirty="0" smtClean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en-US" sz="30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We will maintain and enhance our influence.              	(Matthew 5:16; Philippians 2:15)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endParaRPr lang="en-US" altLang="en-US" sz="500" dirty="0" smtClean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en-US" sz="30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 We will please the King. (Acts 4:33) 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9725" y="6369176"/>
            <a:ext cx="8338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4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4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#23 </a:t>
            </a:r>
            <a:endParaRPr lang="en-US" sz="24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Picture 7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44494">
            <a:off x="1296071" y="6332012"/>
            <a:ext cx="500336" cy="41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04296" y="617325"/>
            <a:ext cx="2138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 CENA" charset="0"/>
                <a:ea typeface="AR CENA" charset="0"/>
                <a:cs typeface="AR CENA" charset="0"/>
              </a:rPr>
              <a:t>One Heart      and Soul</a:t>
            </a:r>
            <a:endParaRPr lang="en-US" sz="2800" b="1" dirty="0">
              <a:solidFill>
                <a:prstClr val="black"/>
              </a:solidFill>
              <a:latin typeface="AR CENA" charset="0"/>
              <a:ea typeface="AR CENA" charset="0"/>
              <a:cs typeface="AR CENA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 rot="785708">
            <a:off x="5662935" y="475487"/>
            <a:ext cx="3017582" cy="174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 What are the benefits?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8900" y="4833726"/>
            <a:ext cx="469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“And the congregation of those who believed were of one heart and soul.” 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             - Acts 4:32</a:t>
            </a:r>
            <a:endParaRPr lang="en-US" sz="2400" b="1" dirty="0">
              <a:solidFill>
                <a:prstClr val="black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9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17369</TotalTime>
  <Words>166</Words>
  <Application>Microsoft Macintosh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Adelle-Regular</vt:lpstr>
      <vt:lpstr>Apple Chancery</vt:lpstr>
      <vt:lpstr>AR CENA</vt:lpstr>
      <vt:lpstr>Arial Narrow</vt:lpstr>
      <vt:lpstr>Calibri</vt:lpstr>
      <vt:lpstr>Trebuchet MS</vt:lpstr>
      <vt:lpstr>Arial</vt:lpstr>
      <vt:lpstr>1_Default Design</vt:lpstr>
      <vt:lpstr>Default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369</cp:revision>
  <dcterms:created xsi:type="dcterms:W3CDTF">2009-10-23T11:28:52Z</dcterms:created>
  <dcterms:modified xsi:type="dcterms:W3CDTF">2017-06-04T21:16:46Z</dcterms:modified>
</cp:coreProperties>
</file>