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70" r:id="rId2"/>
    <p:sldMasterId id="2147483879" r:id="rId3"/>
    <p:sldMasterId id="2147483888" r:id="rId4"/>
  </p:sldMasterIdLst>
  <p:notesMasterIdLst>
    <p:notesMasterId r:id="rId20"/>
  </p:notesMasterIdLst>
  <p:sldIdLst>
    <p:sldId id="257" r:id="rId5"/>
    <p:sldId id="345" r:id="rId6"/>
    <p:sldId id="348" r:id="rId7"/>
    <p:sldId id="346" r:id="rId8"/>
    <p:sldId id="347" r:id="rId9"/>
    <p:sldId id="351" r:id="rId10"/>
    <p:sldId id="350" r:id="rId11"/>
    <p:sldId id="352" r:id="rId12"/>
    <p:sldId id="353" r:id="rId13"/>
    <p:sldId id="354" r:id="rId14"/>
    <p:sldId id="355" r:id="rId15"/>
    <p:sldId id="356" r:id="rId16"/>
    <p:sldId id="349" r:id="rId17"/>
    <p:sldId id="357" r:id="rId18"/>
    <p:sldId id="3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33"/>
    <a:srgbClr val="FFCC00"/>
    <a:srgbClr val="66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4"/>
    <p:restoredTop sz="94665"/>
  </p:normalViewPr>
  <p:slideViewPr>
    <p:cSldViewPr snapToGrid="0">
      <p:cViewPr varScale="1">
        <p:scale>
          <a:sx n="103" d="100"/>
          <a:sy n="103" d="100"/>
        </p:scale>
        <p:origin x="2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2B00-0EED-4B7B-A861-F535D57FAFBE}" type="datetimeFigureOut">
              <a:rPr lang="en-US" smtClean="0"/>
              <a:t>5/5/17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D4561-DFD0-4EBA-A1CE-08114CBB4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3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2DC95-8065-4579-87B6-769DC43B4A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6789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0ABCD-D558-47AE-9D99-DDA2ACBF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833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A8DE-E384-488F-A27B-2F2080A3F6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1508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70347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66571" y="4023519"/>
            <a:ext cx="3398762" cy="40835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3106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952" y="2745618"/>
            <a:ext cx="7620000" cy="1169043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66571" y="4023519"/>
            <a:ext cx="3398762" cy="40835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2006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70199" y="1273113"/>
            <a:ext cx="8619363" cy="524859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0266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70199" y="1273113"/>
            <a:ext cx="8619363" cy="524859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9866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21430" y="274639"/>
            <a:ext cx="3979332" cy="80630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70199" y="1273113"/>
            <a:ext cx="8619363" cy="524859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8262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023414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1431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698E4-663C-40E4-AA98-7C98B5546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84723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6190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66571" y="4023519"/>
            <a:ext cx="3398762" cy="40835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76507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952" y="2745618"/>
            <a:ext cx="7620000" cy="1169043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66571" y="4023519"/>
            <a:ext cx="3398762" cy="40835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28370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70199" y="1273113"/>
            <a:ext cx="8619363" cy="524859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376831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70199" y="1273113"/>
            <a:ext cx="8619363" cy="524859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91791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21430" y="274639"/>
            <a:ext cx="3979332" cy="80630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70199" y="1273113"/>
            <a:ext cx="8619363" cy="524859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361607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96370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91898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487217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66571" y="4023519"/>
            <a:ext cx="3398762" cy="40835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0428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83C7B-1D27-49C9-B836-1A3575FFB2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88960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952" y="2745618"/>
            <a:ext cx="7620000" cy="1169043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66571" y="4023519"/>
            <a:ext cx="3398762" cy="40835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55641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70199" y="1273113"/>
            <a:ext cx="8619363" cy="524859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5486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70199" y="1273113"/>
            <a:ext cx="8619363" cy="524859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58605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21430" y="274639"/>
            <a:ext cx="3979332" cy="80630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70199" y="1273113"/>
            <a:ext cx="8619363" cy="524859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02554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20422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84974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A2797-7414-49E0-9CF7-D3AAFFAA9A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805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7F1A7-987B-476B-BCDC-D8ADDD0ABC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6624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4C73-C63C-4D6B-ABF6-01C8E9FB59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293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9002-C4E3-4658-A8DD-810C03ABD8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140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4F3A6-B2F7-4CDB-A1A4-69976FDBE3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5351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18A7B-E599-4BB3-8D82-8227B0D188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228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theme" Target="../theme/theme3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theme" Target="../theme/theme4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66F550-B1D4-4496-8A6C-183AEE23054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5/5/17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496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5/5/17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84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5/5/17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79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harlottemasoneducation.files.wordpress.com/2009/09/bible-reading-guy-782907.jpg"/>
          <p:cNvPicPr>
            <a:picLocks noChangeAspect="1" noChangeArrowheads="1"/>
          </p:cNvPicPr>
          <p:nvPr/>
        </p:nvPicPr>
        <p:blipFill>
          <a:blip r:embed="rId2"/>
          <a:srcRect r="11765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105400" y="4953000"/>
            <a:ext cx="373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Bible Reading</a:t>
            </a:r>
          </a:p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Challenge, </a:t>
            </a:r>
            <a:r>
              <a:rPr lang="en-US" sz="3600" b="1" dirty="0" smtClean="0">
                <a:solidFill>
                  <a:srgbClr val="000000"/>
                </a:solidFill>
                <a:latin typeface="Arial Narrow" pitchFamily="34" charset="0"/>
              </a:rPr>
              <a:t>2017</a:t>
            </a:r>
            <a:endParaRPr lang="en-US" sz="36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Week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</a:rPr>
              <a:t>#19</a:t>
            </a:r>
            <a:endParaRPr lang="en-US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49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175" y="1293389"/>
            <a:ext cx="725743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They were continually devoting themselves to the </a:t>
            </a:r>
            <a:r>
              <a:rPr lang="en-US" sz="2800" b="1" dirty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apostles’ teaching </a:t>
            </a:r>
            <a:r>
              <a:rPr lang="en-US" sz="2800" b="1" dirty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and to fellowship, to the breaking of bread and </a:t>
            </a:r>
            <a:r>
              <a:rPr lang="en-US" sz="2800" b="1" dirty="0" smtClean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to </a:t>
            </a:r>
            <a:r>
              <a:rPr lang="en-US" sz="2800" b="1" dirty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prayer</a:t>
            </a:r>
            <a:r>
              <a:rPr lang="en-US" sz="2800" b="1" dirty="0" smtClean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.</a:t>
            </a:r>
          </a:p>
          <a:p>
            <a:pPr algn="r"/>
            <a:endParaRPr lang="en-US" sz="1200" b="1" dirty="0" smtClean="0"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algn="r"/>
            <a:r>
              <a:rPr lang="en-US" sz="28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- Acts 2:42</a:t>
            </a:r>
            <a:endParaRPr lang="en-US" sz="2800" b="1" dirty="0"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4175" y="3750450"/>
            <a:ext cx="725743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On the first day of the week, when we were gathered together to break bread, </a:t>
            </a:r>
            <a:r>
              <a:rPr lang="en-US" sz="2800" b="1" dirty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Paul began talking to them,</a:t>
            </a:r>
            <a:r>
              <a:rPr lang="en-US" sz="2800" b="1" dirty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intending to leave the next day, and he prolonged his </a:t>
            </a:r>
            <a:r>
              <a:rPr lang="en-US" sz="2800" b="1" dirty="0" smtClean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message </a:t>
            </a:r>
            <a:r>
              <a:rPr lang="en-US" sz="2800" b="1" dirty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until midnight</a:t>
            </a:r>
            <a:r>
              <a:rPr lang="en-US" sz="2800" b="1" dirty="0" smtClean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.</a:t>
            </a:r>
          </a:p>
          <a:p>
            <a:pPr algn="r"/>
            <a:endParaRPr lang="en-US" sz="1200" b="1" dirty="0" smtClean="0"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algn="r"/>
            <a:r>
              <a:rPr lang="en-US" sz="28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- Acts 20:7</a:t>
            </a:r>
            <a:endParaRPr lang="en-US" sz="2800" b="1" dirty="0"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54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175" y="1293389"/>
            <a:ext cx="725743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“The </a:t>
            </a:r>
            <a:r>
              <a:rPr lang="en-US" sz="2800" b="1" dirty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things you have learned and received and heard and seen in me, </a:t>
            </a:r>
            <a:r>
              <a:rPr lang="en-US" sz="2800" b="1" dirty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practice these things</a:t>
            </a:r>
            <a:r>
              <a:rPr lang="en-US" sz="2800" b="1" dirty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, and the God of peace will be with you</a:t>
            </a:r>
            <a:r>
              <a:rPr lang="en-US" sz="2800" b="1" dirty="0" smtClean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.”</a:t>
            </a:r>
          </a:p>
          <a:p>
            <a:pPr algn="r"/>
            <a:endParaRPr lang="en-US" sz="1200" b="1" dirty="0" smtClean="0"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algn="r"/>
            <a:r>
              <a:rPr lang="en-US" sz="28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- Philippians 4:9</a:t>
            </a:r>
            <a:endParaRPr lang="en-US" sz="2800" b="1" dirty="0"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4175" y="3750450"/>
            <a:ext cx="725743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“Hold </a:t>
            </a:r>
            <a:r>
              <a:rPr lang="en-US" sz="2800" b="1" dirty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fast the </a:t>
            </a:r>
            <a:r>
              <a:rPr lang="en-US" sz="2800" b="1" dirty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pattern of sound words </a:t>
            </a:r>
            <a:r>
              <a:rPr lang="en-US" sz="2800" b="1" dirty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which you have heard from me, in faith and love which are in Christ Jesus</a:t>
            </a:r>
            <a:r>
              <a:rPr lang="en-US" sz="2800" b="1" dirty="0" smtClean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.”</a:t>
            </a:r>
          </a:p>
          <a:p>
            <a:pPr algn="r"/>
            <a:endParaRPr lang="en-US" sz="1200" b="1" dirty="0" smtClean="0"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algn="r"/>
            <a:r>
              <a:rPr lang="en-US" sz="28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- 2 Timothy 1:13</a:t>
            </a:r>
            <a:endParaRPr lang="en-US" sz="2800" b="1" dirty="0"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84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#19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50476" y="1589933"/>
            <a:ext cx="8470414" cy="289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8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8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8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8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000000"/>
                </a:solidFill>
                <a:latin typeface="AR CENA" panose="02000000000000000000" pitchFamily="2" charset="0"/>
              </a:rPr>
              <a:t>  The doctrine of Christ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000000"/>
                </a:solidFill>
                <a:latin typeface="AR CENA" panose="02000000000000000000" pitchFamily="2" charset="0"/>
              </a:rPr>
              <a:t>  The doctrine of the apostles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00"/>
                </a:solidFill>
                <a:latin typeface="AR CENA" panose="02000000000000000000" pitchFamily="2" charset="0"/>
              </a:rPr>
              <a:t> </a:t>
            </a:r>
            <a:r>
              <a:rPr lang="en-US" altLang="en-US" sz="3600" b="1" dirty="0" smtClean="0">
                <a:solidFill>
                  <a:srgbClr val="000000"/>
                </a:solidFill>
                <a:latin typeface="AR CENA" panose="02000000000000000000" pitchFamily="2" charset="0"/>
              </a:rPr>
              <a:t> The practices of the early church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endParaRPr lang="en-US" altLang="en-US" sz="3600" dirty="0" smtClean="0">
              <a:solidFill>
                <a:srgbClr val="000000"/>
              </a:solidFill>
              <a:latin typeface="AR CENA" panose="02000000000000000000" pitchFamily="2" charset="0"/>
            </a:endParaRPr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635305" y="133243"/>
            <a:ext cx="7936550" cy="116904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Authority From Heaven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722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#19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81700" y="1750289"/>
            <a:ext cx="8470414" cy="18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8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8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8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8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35000"/>
              </a:spcBef>
              <a:spcAft>
                <a:spcPct val="0"/>
              </a:spcAft>
              <a:buNone/>
            </a:pPr>
            <a:r>
              <a:rPr lang="en-US" altLang="en-US" sz="4800" b="1" dirty="0" smtClean="0">
                <a:solidFill>
                  <a:srgbClr val="000000"/>
                </a:solidFill>
                <a:latin typeface="AR CENA" panose="02000000000000000000" pitchFamily="2" charset="0"/>
              </a:rPr>
              <a:t>  Why is this important?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endParaRPr lang="en-US" altLang="en-US" sz="4800" dirty="0" smtClean="0">
              <a:solidFill>
                <a:srgbClr val="000000"/>
              </a:solidFill>
              <a:latin typeface="AR CENA" panose="02000000000000000000" pitchFamily="2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001528" y="3140677"/>
            <a:ext cx="7060121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8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8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8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8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35000"/>
              </a:spcBef>
              <a:spcAft>
                <a:spcPct val="0"/>
              </a:spcAft>
              <a:buNone/>
            </a:pPr>
            <a:r>
              <a:rPr lang="en-US" altLang="en-US" sz="4000" b="1" dirty="0" smtClean="0">
                <a:solidFill>
                  <a:srgbClr val="000000"/>
                </a:solidFill>
                <a:latin typeface="AR CENA" panose="02000000000000000000" pitchFamily="2" charset="0"/>
              </a:rPr>
              <a:t>  </a:t>
            </a:r>
            <a:r>
              <a:rPr lang="en-US" altLang="en-US" sz="4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Because we are supposed to strive to be like Christ!</a:t>
            </a:r>
          </a:p>
          <a:p>
            <a:pPr algn="ctr" fontAlgn="base">
              <a:spcBef>
                <a:spcPct val="35000"/>
              </a:spcBef>
              <a:spcAft>
                <a:spcPct val="0"/>
              </a:spcAft>
              <a:buNone/>
            </a:pPr>
            <a:r>
              <a:rPr lang="en-US" altLang="en-US" sz="4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(John 4:34;5:30; 6:38; 8:29; 14:10)</a:t>
            </a:r>
            <a:endParaRPr lang="en-US" altLang="en-US" sz="40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635305" y="133243"/>
            <a:ext cx="7936550" cy="116904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Authority From Heaven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20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1539" y="1675945"/>
            <a:ext cx="72574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“Not everyone who says to Me, ‘Lord, Lord,’ will enter the kingdom of heaven, </a:t>
            </a:r>
            <a:r>
              <a:rPr lang="en-US" sz="3600" b="1" dirty="0" smtClean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but he who does the will of My Father who is in heaven will enter</a:t>
            </a:r>
            <a:r>
              <a:rPr lang="en-US" sz="3600" b="1" dirty="0" smtClean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.”</a:t>
            </a:r>
          </a:p>
          <a:p>
            <a:pPr algn="r"/>
            <a:endParaRPr lang="en-US" sz="1200" b="1" dirty="0" smtClean="0"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algn="r"/>
            <a:r>
              <a:rPr lang="en-US" sz="36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- Matthew 7:21</a:t>
            </a:r>
            <a:endParaRPr lang="en-US" sz="3600" b="1" dirty="0"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267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anose="020B0606020202030204" pitchFamily="34" charset="0"/>
              </a:rPr>
              <a:t>Matthew  21:23-27</a:t>
            </a:r>
            <a:endParaRPr lang="en-US" sz="2400" b="1" dirty="0"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98373" y="-132746"/>
            <a:ext cx="546773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  <a:t/>
            </a:r>
            <a:br>
              <a:rPr lang="en-US" sz="4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</a:br>
            <a:r>
              <a:rPr lang="en-US" sz="4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  <a:t>Authority                in Religion</a:t>
            </a:r>
            <a:endParaRPr lang="en-US" sz="48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JULI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#19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8" name="Picture 7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1" y="4086810"/>
            <a:ext cx="8462864" cy="2491272"/>
          </a:xfrm>
          <a:prstGeom prst="ellipse">
            <a:avLst/>
          </a:prstGeom>
          <a:solidFill>
            <a:sysClr val="window" lastClr="FFFFFF">
              <a:alpha val="86000"/>
            </a:sysClr>
          </a:solidFill>
          <a:ln w="25400" cap="flat" cmpd="sng" algn="ctr">
            <a:noFill/>
            <a:prstDash val="solid"/>
          </a:ln>
          <a:effectLst>
            <a:softEdge rad="635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87868" y="4766141"/>
            <a:ext cx="61898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AR CENA" panose="02000000000000000000" pitchFamily="2" charset="0"/>
              </a:rPr>
              <a:t>If from heaven, then it will be found being endorsed in the gospel!</a:t>
            </a:r>
            <a:endParaRPr lang="en-US" sz="3600" b="1" dirty="0">
              <a:solidFill>
                <a:prstClr val="black"/>
              </a:solidFill>
              <a:latin typeface="AR CENA" panose="02000000000000000000" pitchFamily="2" charset="0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334682" y="2163137"/>
            <a:ext cx="7936550" cy="1169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000" b="1" dirty="0" smtClean="0">
                <a:latin typeface="AR JULIAN" panose="02000000000000000000" pitchFamily="2" charset="0"/>
              </a:rPr>
              <a:t>Either…</a:t>
            </a:r>
            <a:endParaRPr lang="en-US" sz="4000" b="1" dirty="0">
              <a:latin typeface="AR JULIAN" panose="02000000000000000000" pitchFamily="2" charset="0"/>
            </a:endParaRPr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100796" y="2921235"/>
            <a:ext cx="8690114" cy="116904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AR JULIAN" panose="02000000000000000000" pitchFamily="2" charset="0"/>
              </a:rPr>
              <a:t>it comes from heaven or men</a:t>
            </a:r>
            <a:endParaRPr lang="en-US" sz="4000" b="1" dirty="0"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19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0796" y="2921235"/>
            <a:ext cx="8690114" cy="116904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AR JULIAN" panose="02000000000000000000" pitchFamily="2" charset="0"/>
              </a:rPr>
              <a:t>it comes from heaven or men</a:t>
            </a:r>
            <a:endParaRPr lang="en-US" sz="4000" b="1" dirty="0">
              <a:latin typeface="AR JULI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anose="020B0606020202030204" pitchFamily="34" charset="0"/>
              </a:rPr>
              <a:t>Matthew  21:23-27</a:t>
            </a:r>
            <a:endParaRPr lang="en-US" sz="2400" b="1" dirty="0"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98373" y="-132746"/>
            <a:ext cx="546773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  <a:t/>
            </a:r>
            <a:br>
              <a:rPr lang="en-US" sz="4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</a:br>
            <a:r>
              <a:rPr lang="en-US" sz="4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  <a:t>Authority                in Religion</a:t>
            </a:r>
            <a:endParaRPr lang="en-US" sz="48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JULI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#19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8" name="Picture 7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334682" y="2163137"/>
            <a:ext cx="7936550" cy="1169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000" b="1" dirty="0" smtClean="0">
                <a:latin typeface="AR JULIAN" panose="02000000000000000000" pitchFamily="2" charset="0"/>
              </a:rPr>
              <a:t>Either…</a:t>
            </a:r>
            <a:endParaRPr lang="en-US" sz="4000" b="1" dirty="0"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271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#19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53113" y="1446841"/>
            <a:ext cx="8470414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8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8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8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8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000000"/>
                </a:solidFill>
                <a:latin typeface="AR CENA" panose="02000000000000000000" pitchFamily="2" charset="0"/>
              </a:rPr>
              <a:t>  Tradition (Matthew 15:3-6)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000000"/>
                </a:solidFill>
                <a:latin typeface="AR CENA" panose="02000000000000000000" pitchFamily="2" charset="0"/>
              </a:rPr>
              <a:t>  Emotions (Proverbs 14:12; Acts 26:9-11)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00"/>
                </a:solidFill>
                <a:latin typeface="AR CENA" panose="02000000000000000000" pitchFamily="2" charset="0"/>
              </a:rPr>
              <a:t> </a:t>
            </a:r>
            <a:r>
              <a:rPr lang="en-US" altLang="en-US" sz="3600" b="1" dirty="0" smtClean="0">
                <a:solidFill>
                  <a:srgbClr val="000000"/>
                </a:solidFill>
                <a:latin typeface="AR CENA" panose="02000000000000000000" pitchFamily="2" charset="0"/>
              </a:rPr>
              <a:t> The Majority (Matthew 7:13-14)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00"/>
                </a:solidFill>
                <a:latin typeface="AR CENA" panose="02000000000000000000" pitchFamily="2" charset="0"/>
              </a:rPr>
              <a:t> </a:t>
            </a:r>
            <a:r>
              <a:rPr lang="en-US" altLang="en-US" sz="3600" b="1" dirty="0" smtClean="0">
                <a:solidFill>
                  <a:srgbClr val="000000"/>
                </a:solidFill>
                <a:latin typeface="AR CENA" panose="02000000000000000000" pitchFamily="2" charset="0"/>
              </a:rPr>
              <a:t> Our Family (Galatians 1:14)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endParaRPr lang="en-US" altLang="en-US" sz="3600" dirty="0" smtClean="0">
              <a:solidFill>
                <a:srgbClr val="000000"/>
              </a:solidFill>
              <a:latin typeface="AR CENA" panose="02000000000000000000" pitchFamily="2" charset="0"/>
            </a:endParaRPr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635305" y="123718"/>
            <a:ext cx="7936550" cy="116904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Authority From Men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634475" y="3975973"/>
            <a:ext cx="847041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8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8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8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8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35000"/>
              </a:spcBef>
              <a:spcAft>
                <a:spcPct val="0"/>
              </a:spcAft>
              <a:buNone/>
            </a:pPr>
            <a:r>
              <a:rPr lang="en-US" altLang="en-US" sz="3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The dangers: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3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 Division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3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Confusion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3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Error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endParaRPr lang="en-US" altLang="en-US" sz="3000" dirty="0" smtClean="0">
              <a:solidFill>
                <a:srgbClr val="00000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370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#19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50476" y="1589933"/>
            <a:ext cx="8470414" cy="139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8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8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8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8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000000"/>
                </a:solidFill>
                <a:latin typeface="AR CENA" panose="02000000000000000000" pitchFamily="2" charset="0"/>
              </a:rPr>
              <a:t>  The doctrine of Christ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endParaRPr lang="en-US" altLang="en-US" sz="3600" dirty="0" smtClean="0">
              <a:solidFill>
                <a:srgbClr val="000000"/>
              </a:solidFill>
              <a:latin typeface="AR CENA" panose="02000000000000000000" pitchFamily="2" charset="0"/>
            </a:endParaRPr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635305" y="133243"/>
            <a:ext cx="7936550" cy="116904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Authority From Heaven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700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313" y="976149"/>
            <a:ext cx="782660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“</a:t>
            </a:r>
            <a:r>
              <a:rPr lang="en-US" sz="2800" b="1" dirty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Therefore everyone who hears these words of Mine and 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acts </a:t>
            </a:r>
            <a:r>
              <a:rPr lang="en-US" sz="2800" b="1" dirty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on them, </a:t>
            </a:r>
            <a:r>
              <a:rPr lang="en-US" sz="28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may </a:t>
            </a:r>
            <a:r>
              <a:rPr lang="en-US" sz="2800" b="1" dirty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be compared to a wise man who built his house on the rock. </a:t>
            </a:r>
            <a:r>
              <a:rPr lang="en-US" sz="28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</a:t>
            </a:r>
          </a:p>
          <a:p>
            <a:pPr algn="r"/>
            <a:endParaRPr lang="en-US" sz="2800" b="1" dirty="0"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algn="r"/>
            <a:r>
              <a:rPr lang="en-US" sz="28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And </a:t>
            </a:r>
            <a:r>
              <a:rPr lang="en-US" sz="2800" b="1" dirty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 rain fell, and the </a:t>
            </a:r>
            <a:r>
              <a:rPr lang="en-US" sz="28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floods </a:t>
            </a:r>
            <a:r>
              <a:rPr lang="en-US" sz="2800" b="1" dirty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came, and the winds blew and slammed against that house; and yet it did not fall, for it had been founded on </a:t>
            </a:r>
            <a:r>
              <a:rPr lang="en-US" sz="28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 </a:t>
            </a:r>
            <a:r>
              <a:rPr lang="en-US" sz="2800" b="1" dirty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rock</a:t>
            </a:r>
            <a:r>
              <a:rPr lang="en-US" sz="28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.”</a:t>
            </a:r>
          </a:p>
          <a:p>
            <a:pPr algn="r"/>
            <a:endParaRPr lang="en-US" sz="1200" b="1" dirty="0"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algn="r"/>
            <a:r>
              <a:rPr lang="en-US" sz="28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- Matthew 7:24-25</a:t>
            </a:r>
            <a:endParaRPr lang="en-US" sz="2800" b="1" dirty="0"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529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313" y="976149"/>
            <a:ext cx="82558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And </a:t>
            </a:r>
            <a:r>
              <a:rPr lang="en-US" sz="2800" b="1" dirty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Jesus came up and spoke to them, saying, </a:t>
            </a:r>
            <a:r>
              <a:rPr lang="en-US" sz="2800" b="1" dirty="0" smtClean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                                 “</a:t>
            </a:r>
            <a:r>
              <a:rPr lang="en-US" sz="2800" b="1" dirty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All authority has been given to Me in heaven and on earth. </a:t>
            </a:r>
            <a:r>
              <a:rPr lang="en-US" sz="2800" b="1" dirty="0" smtClean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Go </a:t>
            </a:r>
            <a:r>
              <a:rPr lang="en-US" sz="2800" b="1" dirty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therefore and make disciples of all the nations, baptizing them in the name of the Father and the Son and the Holy </a:t>
            </a:r>
            <a:r>
              <a:rPr lang="en-US" sz="2800" b="1" dirty="0" smtClean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Spirit,</a:t>
            </a:r>
          </a:p>
          <a:p>
            <a:pPr algn="r"/>
            <a:endParaRPr lang="en-US" sz="2800" b="1" dirty="0"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algn="r"/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teaching </a:t>
            </a:r>
            <a:r>
              <a:rPr lang="en-US" sz="2800" b="1" dirty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them to observe all that I commanded you</a:t>
            </a:r>
            <a:r>
              <a:rPr lang="en-US" sz="2800" b="1" dirty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; and lo, I am with you </a:t>
            </a:r>
            <a:r>
              <a:rPr lang="en-US" sz="2800" b="1" dirty="0" smtClean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always</a:t>
            </a:r>
            <a:r>
              <a:rPr lang="en-US" sz="2800" b="1" dirty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, even to the end of the age</a:t>
            </a:r>
            <a:r>
              <a:rPr lang="en-US" sz="2800" b="1" dirty="0" smtClean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.”</a:t>
            </a:r>
          </a:p>
          <a:p>
            <a:pPr algn="r"/>
            <a:endParaRPr lang="en-US" sz="1200" b="1" dirty="0" smtClean="0"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algn="r"/>
            <a:r>
              <a:rPr lang="en-US" sz="28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- Matthew 28:18-20</a:t>
            </a:r>
            <a:endParaRPr lang="en-US" sz="2800" b="1" dirty="0"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125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313" y="976149"/>
            <a:ext cx="82558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So Jesus was saying to those Jews who had believed Him, “</a:t>
            </a:r>
            <a:r>
              <a:rPr lang="en-US" sz="2800" b="1" dirty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If you continue in My word</a:t>
            </a:r>
            <a:r>
              <a:rPr lang="en-US" sz="2800" b="1" dirty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, then you are truly disciples of Mine</a:t>
            </a:r>
            <a:r>
              <a:rPr lang="en-US" sz="2800" b="1" dirty="0" smtClean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;”</a:t>
            </a:r>
          </a:p>
          <a:p>
            <a:pPr algn="r"/>
            <a:endParaRPr lang="en-US" sz="1200" b="1" dirty="0" smtClean="0"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algn="r"/>
            <a:r>
              <a:rPr lang="en-US" sz="28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- John 8:31</a:t>
            </a:r>
            <a:endParaRPr lang="en-US" sz="2800" b="1" dirty="0"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894" y="3603932"/>
            <a:ext cx="82558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“He </a:t>
            </a:r>
            <a:r>
              <a:rPr lang="en-US" sz="2800" b="1" dirty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who rejects Me and does not receive My sayings, has one who judges him; </a:t>
            </a:r>
            <a:r>
              <a:rPr lang="en-US" sz="2800" b="1" dirty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 word I spoke is what will judge him at the last 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day</a:t>
            </a:r>
            <a:r>
              <a:rPr lang="en-US" sz="2800" b="1" dirty="0" smtClean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.”</a:t>
            </a:r>
          </a:p>
          <a:p>
            <a:pPr algn="r"/>
            <a:endParaRPr lang="en-US" sz="1200" b="1" dirty="0" smtClean="0"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algn="r"/>
            <a:r>
              <a:rPr lang="en-US" sz="28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- John 12:48</a:t>
            </a:r>
            <a:endParaRPr lang="en-US" sz="2800" b="1" dirty="0"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580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175" y="1293389"/>
            <a:ext cx="725743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Anyone who goes too far and does not abide in the teaching of Christ, does not have God; 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 one who abides in the teaching</a:t>
            </a:r>
            <a:r>
              <a:rPr lang="en-US" sz="2800" b="1" dirty="0" smtClean="0"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, he has both the Father and the Son.</a:t>
            </a:r>
          </a:p>
          <a:p>
            <a:pPr algn="r"/>
            <a:endParaRPr lang="en-US" sz="1200" b="1" dirty="0" smtClean="0"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algn="r"/>
            <a:r>
              <a:rPr lang="en-US" sz="28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- 2 John 9</a:t>
            </a:r>
            <a:endParaRPr lang="en-US" sz="2800" b="1" dirty="0"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795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#19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50476" y="1589933"/>
            <a:ext cx="8470414" cy="289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8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8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8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8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000000"/>
                </a:solidFill>
                <a:latin typeface="AR CENA" panose="02000000000000000000" pitchFamily="2" charset="0"/>
              </a:rPr>
              <a:t>  The doctrine of Christ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000000"/>
                </a:solidFill>
                <a:latin typeface="AR CENA" panose="02000000000000000000" pitchFamily="2" charset="0"/>
              </a:rPr>
              <a:t>  The doctrine of the apostles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00"/>
                </a:solidFill>
                <a:latin typeface="AR CENA" panose="02000000000000000000" pitchFamily="2" charset="0"/>
              </a:rPr>
              <a:t> </a:t>
            </a:r>
            <a:r>
              <a:rPr lang="en-US" altLang="en-US" sz="3600" b="1" dirty="0" smtClean="0">
                <a:solidFill>
                  <a:srgbClr val="000000"/>
                </a:solidFill>
                <a:latin typeface="AR CENA" panose="02000000000000000000" pitchFamily="2" charset="0"/>
              </a:rPr>
              <a:t> The practices of the early church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endParaRPr lang="en-US" altLang="en-US" sz="3600" dirty="0" smtClean="0">
              <a:solidFill>
                <a:srgbClr val="000000"/>
              </a:solidFill>
              <a:latin typeface="AR CENA" panose="02000000000000000000" pitchFamily="2" charset="0"/>
            </a:endParaRPr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635305" y="133243"/>
            <a:ext cx="7936550" cy="116904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Authority From Heaven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73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14309</TotalTime>
  <Words>644</Words>
  <Application>Microsoft Macintosh PowerPoint</Application>
  <PresentationFormat>On-screen Show (4:3)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Adelle-Regular</vt:lpstr>
      <vt:lpstr>Apple Chancery</vt:lpstr>
      <vt:lpstr>AR CENA</vt:lpstr>
      <vt:lpstr>AR JULIAN</vt:lpstr>
      <vt:lpstr>Arial Narrow</vt:lpstr>
      <vt:lpstr>Calibri</vt:lpstr>
      <vt:lpstr>Trebuchet MS</vt:lpstr>
      <vt:lpstr>Arial</vt:lpstr>
      <vt:lpstr>1_Default Design</vt:lpstr>
      <vt:lpstr>2_Default</vt:lpstr>
      <vt:lpstr>3_Default</vt:lpstr>
      <vt:lpstr>4_Default</vt:lpstr>
      <vt:lpstr>PowerPoint Presentation</vt:lpstr>
      <vt:lpstr>it comes from heaven or men</vt:lpstr>
      <vt:lpstr>Authority From Men</vt:lpstr>
      <vt:lpstr>Authority From Heaven</vt:lpstr>
      <vt:lpstr>PowerPoint Presentation</vt:lpstr>
      <vt:lpstr>PowerPoint Presentation</vt:lpstr>
      <vt:lpstr>PowerPoint Presentation</vt:lpstr>
      <vt:lpstr>PowerPoint Presentation</vt:lpstr>
      <vt:lpstr>Authority From Heaven</vt:lpstr>
      <vt:lpstr>PowerPoint Presentation</vt:lpstr>
      <vt:lpstr>PowerPoint Presentation</vt:lpstr>
      <vt:lpstr>Authority From Heaven</vt:lpstr>
      <vt:lpstr>Authority From Heaven</vt:lpstr>
      <vt:lpstr>PowerPoint Presentation</vt:lpstr>
      <vt:lpstr>it comes from heaven or men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 Banning</dc:creator>
  <cp:lastModifiedBy>Genesia Jeffries</cp:lastModifiedBy>
  <cp:revision>286</cp:revision>
  <dcterms:created xsi:type="dcterms:W3CDTF">2009-10-23T11:28:52Z</dcterms:created>
  <dcterms:modified xsi:type="dcterms:W3CDTF">2017-05-06T04:03:00Z</dcterms:modified>
</cp:coreProperties>
</file>