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CC00"/>
    <a:srgbClr val="66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600"/>
  </p:normalViewPr>
  <p:slideViewPr>
    <p:cSldViewPr snapToGrid="0">
      <p:cViewPr varScale="1">
        <p:scale>
          <a:sx n="82" d="100"/>
          <a:sy n="82" d="100"/>
        </p:scale>
        <p:origin x="23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2B00-0EED-4B7B-A861-F535D57FAFBE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D4561-DFD0-4EBA-A1CE-08114CBB4B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3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DC95-8065-4579-87B6-769DC43B4A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6789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ABCD-D558-47AE-9D99-DDA2ACBFFD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33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A8DE-E384-488F-A27B-2F2080A3F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1508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698E4-663C-40E4-AA98-7C98B55468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8472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83C7B-1D27-49C9-B836-1A3575FFB2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8896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2797-7414-49E0-9CF7-D3AAFFAA9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805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F1A7-987B-476B-BCDC-D8ADDD0ABC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6624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4C73-C63C-4D6B-ABF6-01C8E9FB59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29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9002-C4E3-4658-A8DD-810C03ABD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14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F3A6-B2F7-4CDB-A1A4-69976FDBE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5351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8A7B-E599-4BB3-8D82-8227B0D188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28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66F550-B1D4-4496-8A6C-183AEE23054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harlottemasoneducation.files.wordpress.com/2009/09/bible-reading-guy-782907.jpg"/>
          <p:cNvPicPr>
            <a:picLocks noChangeAspect="1" noChangeArrowheads="1"/>
          </p:cNvPicPr>
          <p:nvPr/>
        </p:nvPicPr>
        <p:blipFill>
          <a:blip r:embed="rId2"/>
          <a:srcRect r="11765"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105400" y="49530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Bible Reading</a:t>
            </a:r>
          </a:p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Challenge, </a:t>
            </a:r>
            <a:r>
              <a:rPr lang="en-US" sz="3600" b="1" dirty="0" smtClean="0">
                <a:solidFill>
                  <a:srgbClr val="000000"/>
                </a:solidFill>
                <a:latin typeface="Arial Narrow" pitchFamily="34" charset="0"/>
              </a:rPr>
              <a:t>2017</a:t>
            </a:r>
            <a:endParaRPr lang="en-US" sz="3600" b="1" dirty="0">
              <a:solidFill>
                <a:srgbClr val="000000"/>
              </a:solidFill>
              <a:latin typeface="Arial Narrow" pitchFamily="34" charset="0"/>
            </a:endParaRPr>
          </a:p>
          <a:p>
            <a:pPr algn="r"/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</a:rPr>
              <a:t>Week </a:t>
            </a:r>
            <a:r>
              <a:rPr lang="en-US" sz="3600" b="1" dirty="0" smtClean="0">
                <a:solidFill>
                  <a:srgbClr val="C00000"/>
                </a:solidFill>
                <a:latin typeface="Arial Narrow" pitchFamily="34" charset="0"/>
              </a:rPr>
              <a:t>#21</a:t>
            </a:r>
            <a:endParaRPr lang="en-US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49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1.wp.com/amredeemed.com/wp-content/uploads/2015/12/thief-on-the-cross-large.jpg?resize=660%2C33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4" b="10693"/>
          <a:stretch/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-769545" y="4209861"/>
            <a:ext cx="10257577" cy="90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" y="3562848"/>
            <a:ext cx="9143999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latin typeface="Impact" pitchFamily="34" charset="0"/>
              </a:rPr>
              <a:t>What can we learn about Jesus?</a:t>
            </a:r>
            <a:endParaRPr lang="en-US" sz="44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rgbClr val="000000">
                    <a:alpha val="60000"/>
                  </a:srgbClr>
                </a:glow>
              </a:effectLst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20" y="4454050"/>
            <a:ext cx="8483601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016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Jesus forgives sinners.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157233" y="4332289"/>
            <a:ext cx="8470414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8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8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8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8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8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3500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Key observations:</a:t>
            </a:r>
          </a:p>
          <a:p>
            <a:pPr fontAlgn="base">
              <a:spcBef>
                <a:spcPct val="35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He is able to forgive sin.</a:t>
            </a:r>
          </a:p>
          <a:p>
            <a:pPr fontAlgn="base">
              <a:spcBef>
                <a:spcPct val="35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He wants to forgive sin.</a:t>
            </a:r>
          </a:p>
          <a:p>
            <a:pPr fontAlgn="base">
              <a:spcBef>
                <a:spcPct val="35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There is no sin He won’t forgive.</a:t>
            </a:r>
          </a:p>
          <a:p>
            <a:pPr fontAlgn="base">
              <a:spcBef>
                <a:spcPct val="35000"/>
              </a:spcBef>
              <a:spcAft>
                <a:spcPct val="0"/>
              </a:spcAft>
            </a:pPr>
            <a:endParaRPr lang="en-US" altLang="en-US" sz="2800" dirty="0" smtClean="0">
              <a:solidFill>
                <a:schemeClr val="bg1"/>
              </a:solidFill>
              <a:latin typeface="AR CENA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058619" y="4236475"/>
            <a:ext cx="12341" cy="292077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935505">
            <a:off x="5879249" y="305214"/>
            <a:ext cx="3758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Revisiting </a:t>
            </a:r>
            <a:r>
              <a:rPr lang="en-US" sz="3000" b="1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the              Thief on </a:t>
            </a:r>
            <a:r>
              <a:rPr lang="en-US" sz="3000" b="1" dirty="0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the Cross </a:t>
            </a:r>
            <a:endParaRPr lang="en-US" sz="3000" b="1" dirty="0">
              <a:solidFill>
                <a:srgbClr val="FFFF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25400" dir="12600000" algn="ctr" rotWithShape="0">
                  <a:prstClr val="black"/>
                </a:outerShdw>
              </a:effectLst>
              <a:latin typeface="AR CENA" charset="0"/>
              <a:ea typeface="AR CENA" charset="0"/>
              <a:cs typeface="AR CE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5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1.wp.com/amredeemed.com/wp-content/uploads/2015/12/thief-on-the-cross-large.jpg?resize=660%2C33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4" b="10693"/>
          <a:stretch/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-769545" y="4209861"/>
            <a:ext cx="10257577" cy="90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" y="3562848"/>
            <a:ext cx="9143999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latin typeface="Impact" pitchFamily="34" charset="0"/>
              </a:rPr>
              <a:t>What can we learn about Jesus?</a:t>
            </a:r>
            <a:endParaRPr lang="en-US" sz="44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rgbClr val="000000">
                    <a:alpha val="60000"/>
                  </a:srgbClr>
                </a:glow>
              </a:effectLst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020" y="4454050"/>
            <a:ext cx="8483601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016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Jesus forgives sinners.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359243" y="4454050"/>
            <a:ext cx="4775653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98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8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8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8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8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8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3500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“Truly I say to you, today you shall be with Me in </a:t>
            </a:r>
            <a:r>
              <a:rPr lang="en-US" altLang="en-US" b="1" smtClean="0">
                <a:solidFill>
                  <a:schemeClr val="bg1"/>
                </a:solidFill>
                <a:latin typeface="Arial Narrow" panose="020B0606020202030204" pitchFamily="34" charset="0"/>
              </a:rPr>
              <a:t>Paradise.”</a:t>
            </a:r>
            <a:endParaRPr lang="en-US" alt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fontAlgn="base">
              <a:spcBef>
                <a:spcPct val="3500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			- Luke 23:43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058619" y="4236475"/>
            <a:ext cx="12341" cy="292077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056" y="5307906"/>
            <a:ext cx="8483601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200" b="1" dirty="0" smtClean="0"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1016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Jesus saves sinners.</a:t>
            </a:r>
          </a:p>
        </p:txBody>
      </p:sp>
      <p:sp>
        <p:nvSpPr>
          <p:cNvPr id="10" name="TextBox 9"/>
          <p:cNvSpPr txBox="1"/>
          <p:nvPr/>
        </p:nvSpPr>
        <p:spPr>
          <a:xfrm rot="935505">
            <a:off x="5879249" y="305214"/>
            <a:ext cx="3758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Revisiting </a:t>
            </a:r>
            <a:r>
              <a:rPr lang="en-US" sz="3000" b="1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the              Thief on </a:t>
            </a:r>
            <a:r>
              <a:rPr lang="en-US" sz="3000" b="1" dirty="0" smtClean="0">
                <a:solidFill>
                  <a:srgbClr val="FFFF00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25400" dir="12600000" algn="ctr" rotWithShape="0">
                    <a:prstClr val="black"/>
                  </a:outerShdw>
                </a:effectLst>
                <a:latin typeface="AR CENA" charset="0"/>
                <a:ea typeface="AR CENA" charset="0"/>
                <a:cs typeface="AR CENA" charset="0"/>
              </a:rPr>
              <a:t>the Cross </a:t>
            </a:r>
            <a:endParaRPr lang="en-US" sz="3000" b="1" dirty="0">
              <a:solidFill>
                <a:srgbClr val="FFFF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25400" dir="12600000" algn="ctr" rotWithShape="0">
                  <a:prstClr val="black"/>
                </a:outerShdw>
              </a:effectLst>
              <a:latin typeface="AR CENA" charset="0"/>
              <a:ea typeface="AR CENA" charset="0"/>
              <a:cs typeface="AR CE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17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15690</TotalTime>
  <Words>89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 CENA</vt:lpstr>
      <vt:lpstr>Arial Narrow</vt:lpstr>
      <vt:lpstr>Calibri</vt:lpstr>
      <vt:lpstr>Impact</vt:lpstr>
      <vt:lpstr>Arial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 Banning</dc:creator>
  <cp:lastModifiedBy>Genesia Jeffries</cp:lastModifiedBy>
  <cp:revision>323</cp:revision>
  <dcterms:created xsi:type="dcterms:W3CDTF">2009-10-23T11:28:52Z</dcterms:created>
  <dcterms:modified xsi:type="dcterms:W3CDTF">2017-05-21T03:20:01Z</dcterms:modified>
</cp:coreProperties>
</file>