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97" r:id="rId2"/>
  </p:sldMasterIdLst>
  <p:notesMasterIdLst>
    <p:notesMasterId r:id="rId9"/>
  </p:notesMasterIdLst>
  <p:sldIdLst>
    <p:sldId id="257" r:id="rId3"/>
    <p:sldId id="362" r:id="rId4"/>
    <p:sldId id="361" r:id="rId5"/>
    <p:sldId id="363" r:id="rId6"/>
    <p:sldId id="364" r:id="rId7"/>
    <p:sldId id="36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33"/>
    <a:srgbClr val="FFCC00"/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/>
    <p:restoredTop sz="94665"/>
  </p:normalViewPr>
  <p:slideViewPr>
    <p:cSldViewPr snapToGrid="0">
      <p:cViewPr varScale="1">
        <p:scale>
          <a:sx n="103" d="100"/>
          <a:sy n="103" d="100"/>
        </p:scale>
        <p:origin x="105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2B00-0EED-4B7B-A861-F535D57FAFBE}" type="datetimeFigureOut">
              <a:rPr lang="en-US" smtClean="0"/>
              <a:t>5/13/17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D4561-DFD0-4EBA-A1CE-08114CBB4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03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2DC95-8065-4579-87B6-769DC43B4A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6789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0ABCD-D558-47AE-9D99-DDA2ACBFFD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8337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8A8DE-E384-488F-A27B-2F2080A3F6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1508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97126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391522" y="4263189"/>
            <a:ext cx="1947096" cy="39860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BC6850"/>
                </a:solidFill>
              </a:defRPr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1842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2654" y="2465378"/>
            <a:ext cx="4145964" cy="1621427"/>
          </a:xfrm>
        </p:spPr>
        <p:txBody>
          <a:bodyPr/>
          <a:lstStyle/>
          <a:p>
            <a:r>
              <a:rPr lang="en-US" dirty="0" smtClean="0"/>
              <a:t>Add Your Title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391522" y="4263189"/>
            <a:ext cx="1947096" cy="39860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BC6850"/>
                </a:solidFill>
              </a:defRPr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0870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83843" y="2242937"/>
            <a:ext cx="6380491" cy="436493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9645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83843" y="2242937"/>
            <a:ext cx="6380491" cy="436493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0856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6752" y="858870"/>
            <a:ext cx="2699214" cy="978479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83843" y="2242937"/>
            <a:ext cx="6380491" cy="436493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64746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0402" y="428797"/>
            <a:ext cx="8577010" cy="6071611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14790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698E4-663C-40E4-AA98-7C98B55468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847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83C7B-1D27-49C9-B836-1A3575FFB2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8896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A2797-7414-49E0-9CF7-D3AAFFAA9A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805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7F1A7-987B-476B-BCDC-D8ADDD0ABC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6624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4C73-C63C-4D6B-ABF6-01C8E9FB59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293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39002-C4E3-4658-A8DD-810C03ABD8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140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4F3A6-B2F7-4CDB-A1A4-69976FDBE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5351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18A7B-E599-4BB3-8D82-8227B0D188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2289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theme" Target="../theme/theme2.xml"/><Relationship Id="rId9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66F550-B1D4-4496-8A6C-183AEE23054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4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3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EDCB9F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EDCB9F"/>
          </a:solidFill>
          <a:latin typeface="+mn-lt"/>
          <a:ea typeface="+mn-ea"/>
          <a:cs typeface="+mn-cs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EDCB9F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EDCB9F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EDCB9F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EDCB9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charlottemasoneducation.files.wordpress.com/2009/09/bible-reading-guy-782907.jpg"/>
          <p:cNvPicPr>
            <a:picLocks noChangeAspect="1" noChangeArrowheads="1"/>
          </p:cNvPicPr>
          <p:nvPr/>
        </p:nvPicPr>
        <p:blipFill>
          <a:blip r:embed="rId2"/>
          <a:srcRect r="11765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5105400" y="4953000"/>
            <a:ext cx="3733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600" b="1" dirty="0">
                <a:solidFill>
                  <a:srgbClr val="000000"/>
                </a:solidFill>
                <a:latin typeface="Arial Narrow" pitchFamily="34" charset="0"/>
              </a:rPr>
              <a:t>Bible Reading</a:t>
            </a:r>
          </a:p>
          <a:p>
            <a:pPr algn="r"/>
            <a:r>
              <a:rPr lang="en-US" sz="3600" b="1" dirty="0">
                <a:solidFill>
                  <a:srgbClr val="000000"/>
                </a:solidFill>
                <a:latin typeface="Arial Narrow" pitchFamily="34" charset="0"/>
              </a:rPr>
              <a:t>Challenge, </a:t>
            </a:r>
            <a:r>
              <a:rPr lang="en-US" sz="3600" b="1" dirty="0" smtClean="0">
                <a:solidFill>
                  <a:srgbClr val="000000"/>
                </a:solidFill>
                <a:latin typeface="Arial Narrow" pitchFamily="34" charset="0"/>
              </a:rPr>
              <a:t>2017</a:t>
            </a:r>
            <a:endParaRPr lang="en-US" sz="3600" b="1" dirty="0">
              <a:solidFill>
                <a:srgbClr val="000000"/>
              </a:solidFill>
              <a:latin typeface="Arial Narrow" pitchFamily="34" charset="0"/>
            </a:endParaRPr>
          </a:p>
          <a:p>
            <a:pPr algn="r"/>
            <a:r>
              <a:rPr lang="en-US" sz="3600" b="1" dirty="0">
                <a:solidFill>
                  <a:srgbClr val="C00000"/>
                </a:solidFill>
                <a:latin typeface="Arial Narrow" pitchFamily="34" charset="0"/>
              </a:rPr>
              <a:t>Week </a:t>
            </a:r>
            <a:r>
              <a:rPr lang="en-US" sz="3600" b="1" dirty="0" smtClean="0">
                <a:solidFill>
                  <a:srgbClr val="C00000"/>
                </a:solidFill>
                <a:latin typeface="Arial Narrow" pitchFamily="34" charset="0"/>
              </a:rPr>
              <a:t>#20</a:t>
            </a:r>
            <a:endParaRPr lang="en-US" sz="36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49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518290"/>
            <a:ext cx="4279585" cy="22890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69" y="3657600"/>
            <a:ext cx="4397388" cy="292900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84" y="3414276"/>
            <a:ext cx="3965408" cy="317232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532" y="518290"/>
            <a:ext cx="3772626" cy="25135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2197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0658" y="6380976"/>
            <a:ext cx="83385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cap="small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Jackson Heights Bible </a:t>
            </a:r>
            <a:r>
              <a:rPr lang="en-US" sz="2600" b="1" cap="small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Reading Challenge    Week </a:t>
            </a:r>
            <a:r>
              <a:rPr lang="en-US" sz="2600" b="1" cap="small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#20 </a:t>
            </a:r>
            <a:endParaRPr lang="en-US" sz="2600" b="1" cap="small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114300" dist="50800" dir="5400000" algn="ctr" rotWithShape="0">
                  <a:prstClr val="black"/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Picture 5" descr="http://www.timpbaptistchurch.org/images/Bib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19283">
            <a:off x="540668" y="6397974"/>
            <a:ext cx="637142" cy="53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outerShdw blurRad="139700" dist="50800" dir="11400000" algn="ctr" rotWithShape="0">
              <a:schemeClr val="tx1"/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2792" y="78685"/>
            <a:ext cx="914399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Impact" pitchFamily="34" charset="0"/>
              </a:rPr>
              <a:t>Life As the Mother of Moses</a:t>
            </a:r>
            <a:endParaRPr lang="en-US" sz="6000" b="1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4791" y="1713945"/>
            <a:ext cx="4317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 life of danger</a:t>
            </a:r>
            <a:endParaRPr lang="en-US" sz="3200" b="1" dirty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endParaRPr lang="en-US" sz="1200" b="1" dirty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endParaRPr lang="en-US" sz="1200" b="1" dirty="0" smtClean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7155" y="2820417"/>
            <a:ext cx="5264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 err="1" smtClean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Jochebed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 had her son…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44279" y="3739684"/>
            <a:ext cx="4807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r">
              <a:buFont typeface="+mj-lt"/>
              <a:buAutoNum type="arabicPeriod"/>
            </a:pPr>
            <a:r>
              <a:rPr lang="en-US" sz="3200" b="1" dirty="0" smtClean="0"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During a time of slavery.</a:t>
            </a:r>
          </a:p>
          <a:p>
            <a:pPr marL="742950" indent="-742950" algn="r">
              <a:buFont typeface="+mj-lt"/>
              <a:buAutoNum type="arabicPeriod"/>
            </a:pPr>
            <a:endParaRPr lang="en-US" sz="1200" b="1" dirty="0" smtClean="0"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 smtClean="0"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During a time when he could have been killed.</a:t>
            </a:r>
          </a:p>
        </p:txBody>
      </p:sp>
    </p:spTree>
    <p:extLst>
      <p:ext uri="{BB962C8B-B14F-4D97-AF65-F5344CB8AC3E}">
        <p14:creationId xmlns:p14="http://schemas.microsoft.com/office/powerpoint/2010/main" val="2514006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0658" y="6380976"/>
            <a:ext cx="83385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cap="small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Jackson Heights Bible </a:t>
            </a:r>
            <a:r>
              <a:rPr lang="en-US" sz="2600" b="1" cap="small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Reading Challenge    Week </a:t>
            </a:r>
            <a:r>
              <a:rPr lang="en-US" sz="2600" b="1" cap="small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#20 </a:t>
            </a:r>
            <a:endParaRPr lang="en-US" sz="2600" b="1" cap="small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114300" dist="50800" dir="5400000" algn="ctr" rotWithShape="0">
                  <a:prstClr val="black"/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Picture 5" descr="http://www.timpbaptistchurch.org/images/Bib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19283">
            <a:off x="540668" y="6397974"/>
            <a:ext cx="637142" cy="53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outerShdw blurRad="139700" dist="50800" dir="11400000" algn="ctr" rotWithShape="0">
              <a:schemeClr val="tx1"/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2792" y="78685"/>
            <a:ext cx="914399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Impact" pitchFamily="34" charset="0"/>
              </a:rPr>
              <a:t>Life As </a:t>
            </a:r>
            <a:r>
              <a:rPr lang="en-US" sz="6000" b="1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Impact" pitchFamily="34" charset="0"/>
              </a:rPr>
              <a:t>the Mother </a:t>
            </a:r>
            <a:r>
              <a:rPr lang="en-US" sz="6000" b="1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Impact" pitchFamily="34" charset="0"/>
              </a:rPr>
              <a:t>of Moses</a:t>
            </a:r>
            <a:endParaRPr lang="en-US" sz="6000" b="1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4791" y="1713945"/>
            <a:ext cx="43171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 life of danger</a:t>
            </a:r>
          </a:p>
          <a:p>
            <a:pPr marL="457200" indent="-457200">
              <a:buFont typeface="Arial" charset="0"/>
              <a:buChar char="•"/>
            </a:pPr>
            <a:endParaRPr lang="en-US" sz="2400" b="1" dirty="0" smtClean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 life of sacrifice</a:t>
            </a:r>
            <a:endParaRPr lang="en-US" sz="3200" b="1" dirty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endParaRPr lang="en-US" sz="1200" b="1" dirty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endParaRPr lang="en-US" sz="1200" b="1" dirty="0" smtClean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49040" y="3782418"/>
            <a:ext cx="52643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There are few people on this earth more selfless and sacrificial than a mother!</a:t>
            </a:r>
          </a:p>
        </p:txBody>
      </p:sp>
    </p:spTree>
    <p:extLst>
      <p:ext uri="{BB962C8B-B14F-4D97-AF65-F5344CB8AC3E}">
        <p14:creationId xmlns:p14="http://schemas.microsoft.com/office/powerpoint/2010/main" val="1835703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0658" y="6380976"/>
            <a:ext cx="83385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cap="small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Jackson Heights Bible </a:t>
            </a:r>
            <a:r>
              <a:rPr lang="en-US" sz="2600" b="1" cap="small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Reading Challenge    Week </a:t>
            </a:r>
            <a:r>
              <a:rPr lang="en-US" sz="2600" b="1" cap="small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#20 </a:t>
            </a:r>
            <a:endParaRPr lang="en-US" sz="2600" b="1" cap="small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114300" dist="50800" dir="5400000" algn="ctr" rotWithShape="0">
                  <a:prstClr val="black"/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Picture 5" descr="http://www.timpbaptistchurch.org/images/Bib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19283">
            <a:off x="540668" y="6397974"/>
            <a:ext cx="637142" cy="53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outerShdw blurRad="139700" dist="50800" dir="11400000" algn="ctr" rotWithShape="0">
              <a:schemeClr val="tx1"/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2792" y="78685"/>
            <a:ext cx="914399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Impact" pitchFamily="34" charset="0"/>
              </a:rPr>
              <a:t>Life As </a:t>
            </a:r>
            <a:r>
              <a:rPr lang="en-US" sz="6000" b="1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Impact" pitchFamily="34" charset="0"/>
              </a:rPr>
              <a:t>the Mother </a:t>
            </a:r>
            <a:r>
              <a:rPr lang="en-US" sz="6000" b="1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Impact" pitchFamily="34" charset="0"/>
              </a:rPr>
              <a:t>of Moses</a:t>
            </a:r>
            <a:endParaRPr lang="en-US" sz="6000" b="1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4791" y="1713945"/>
            <a:ext cx="43171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 life of danger</a:t>
            </a:r>
          </a:p>
          <a:p>
            <a:pPr marL="457200" indent="-457200">
              <a:buFont typeface="Arial" charset="0"/>
              <a:buChar char="•"/>
            </a:pPr>
            <a:endParaRPr lang="en-US" sz="2400" b="1" dirty="0" smtClean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 life of sacrifice</a:t>
            </a:r>
          </a:p>
          <a:p>
            <a:pPr marL="457200" indent="-457200">
              <a:buFont typeface="Arial" charset="0"/>
              <a:buChar char="•"/>
            </a:pPr>
            <a:endParaRPr lang="en-US" sz="2400" b="1" dirty="0" smtClean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 life of faith</a:t>
            </a:r>
            <a:endParaRPr lang="en-US" sz="3200" b="1" dirty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endParaRPr lang="en-US" sz="1200" b="1" dirty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endParaRPr lang="en-US" sz="1200" b="1" dirty="0" smtClean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79965" y="4180201"/>
            <a:ext cx="57419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“By faith Moses, when he was born, was hidden for three months by his parents, because they saw he was a beautiful child; and they were not afraid of the king’s edict.” </a:t>
            </a:r>
          </a:p>
          <a:p>
            <a:pPr algn="r"/>
            <a:r>
              <a:rPr lang="en-US" sz="1200" b="1" dirty="0" smtClean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	</a:t>
            </a:r>
          </a:p>
          <a:p>
            <a:pPr algn="r"/>
            <a:r>
              <a:rPr lang="en-US" sz="2400" b="1" dirty="0" smtClean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- Hebrews 11:23</a:t>
            </a:r>
          </a:p>
        </p:txBody>
      </p:sp>
    </p:spTree>
    <p:extLst>
      <p:ext uri="{BB962C8B-B14F-4D97-AF65-F5344CB8AC3E}">
        <p14:creationId xmlns:p14="http://schemas.microsoft.com/office/powerpoint/2010/main" val="1762249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0658" y="6380976"/>
            <a:ext cx="83385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cap="small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Jackson Heights Bible </a:t>
            </a:r>
            <a:r>
              <a:rPr lang="en-US" sz="2600" b="1" cap="small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Reading Challenge    Week </a:t>
            </a:r>
            <a:r>
              <a:rPr lang="en-US" sz="2600" b="1" cap="small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#20 </a:t>
            </a:r>
            <a:endParaRPr lang="en-US" sz="2600" b="1" cap="small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114300" dist="50800" dir="5400000" algn="ctr" rotWithShape="0">
                  <a:prstClr val="black"/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Picture 5" descr="http://www.timpbaptistchurch.org/images/Bib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19283">
            <a:off x="540668" y="6397974"/>
            <a:ext cx="637142" cy="53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outerShdw blurRad="139700" dist="50800" dir="11400000" algn="ctr" rotWithShape="0">
              <a:schemeClr val="tx1"/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2792" y="78685"/>
            <a:ext cx="914399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Impact" pitchFamily="34" charset="0"/>
              </a:rPr>
              <a:t>Life As </a:t>
            </a:r>
            <a:r>
              <a:rPr lang="en-US" sz="6000" b="1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Impact" pitchFamily="34" charset="0"/>
              </a:rPr>
              <a:t>the Mother </a:t>
            </a:r>
            <a:r>
              <a:rPr lang="en-US" sz="6000" b="1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Impact" pitchFamily="34" charset="0"/>
              </a:rPr>
              <a:t>of Moses</a:t>
            </a:r>
            <a:endParaRPr lang="en-US" sz="6000" b="1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4791" y="1713945"/>
            <a:ext cx="43171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 life of danger</a:t>
            </a:r>
          </a:p>
          <a:p>
            <a:pPr marL="457200" indent="-457200">
              <a:buFont typeface="Arial" charset="0"/>
              <a:buChar char="•"/>
            </a:pPr>
            <a:endParaRPr lang="en-US" sz="2400" b="1" dirty="0" smtClean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 life of sacrifice</a:t>
            </a:r>
          </a:p>
          <a:p>
            <a:pPr marL="457200" indent="-457200">
              <a:buFont typeface="Arial" charset="0"/>
              <a:buChar char="•"/>
            </a:pPr>
            <a:endParaRPr lang="en-US" sz="2400" b="1" dirty="0" smtClean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 life of faith</a:t>
            </a:r>
            <a:endParaRPr lang="en-US" sz="3200" b="1" dirty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endParaRPr lang="en-US" sz="1200" b="1" dirty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  <a:p>
            <a:endParaRPr lang="en-US" sz="1200" b="1" dirty="0" smtClean="0">
              <a:solidFill>
                <a:prstClr val="white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5319" y="4180201"/>
            <a:ext cx="574196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Moses would go on to become one         of the greatest men of all time…</a:t>
            </a:r>
          </a:p>
          <a:p>
            <a:pPr algn="ctr"/>
            <a:endParaRPr lang="en-US" sz="1200" b="1" dirty="0">
              <a:solidFill>
                <a:srgbClr val="FFC000"/>
              </a:solidFill>
              <a:effectLst>
                <a:outerShdw blurRad="114300" dist="50800" dir="5400000" algn="ctr" rotWithShape="0">
                  <a:prstClr val="black"/>
                </a:outerShdw>
              </a:effectLst>
              <a:latin typeface="Arial Narrow" pitchFamily="34" charset="0"/>
            </a:endParaRPr>
          </a:p>
          <a:p>
            <a:pPr algn="ctr"/>
            <a:r>
              <a:rPr lang="en-US" sz="2800" b="1" dirty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b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ut there would not have been a       Moses without a </a:t>
            </a:r>
            <a:r>
              <a:rPr lang="en-US" sz="2800" b="1" dirty="0" err="1" smtClean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Jochebed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114300" dist="50800" dir="5400000" algn="ctr" rotWithShape="0">
                    <a:prstClr val="black"/>
                  </a:outerShdw>
                </a:effectLst>
                <a:latin typeface="Arial Narrow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42313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14845</TotalTime>
  <Words>201</Words>
  <Application>Microsoft Macintosh PowerPoint</Application>
  <PresentationFormat>On-screen Show (4:3)</PresentationFormat>
  <Paragraphs>36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 Narrow</vt:lpstr>
      <vt:lpstr>Calibri</vt:lpstr>
      <vt:lpstr>Impact</vt:lpstr>
      <vt:lpstr>Trebuchet MS</vt:lpstr>
      <vt:lpstr>Arial</vt:lpstr>
      <vt:lpstr>1_Default Design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A Banning</dc:creator>
  <cp:lastModifiedBy>Genesia Jeffries</cp:lastModifiedBy>
  <cp:revision>297</cp:revision>
  <dcterms:created xsi:type="dcterms:W3CDTF">2009-10-23T11:28:52Z</dcterms:created>
  <dcterms:modified xsi:type="dcterms:W3CDTF">2017-05-14T03:37:30Z</dcterms:modified>
</cp:coreProperties>
</file>