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43" r:id="rId2"/>
  </p:sldMasterIdLst>
  <p:notesMasterIdLst>
    <p:notesMasterId r:id="rId8"/>
  </p:notesMasterIdLst>
  <p:sldIdLst>
    <p:sldId id="257" r:id="rId3"/>
    <p:sldId id="330" r:id="rId4"/>
    <p:sldId id="332" r:id="rId5"/>
    <p:sldId id="333" r:id="rId6"/>
    <p:sldId id="33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/>
    <p:restoredTop sz="94665"/>
  </p:normalViewPr>
  <p:slideViewPr>
    <p:cSldViewPr snapToGrid="0">
      <p:cViewPr varScale="1">
        <p:scale>
          <a:sx n="103" d="100"/>
          <a:sy n="103" d="100"/>
        </p:scale>
        <p:origin x="2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4/22/17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4141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4231" y="3591003"/>
            <a:ext cx="4046735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2770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4231" y="3591003"/>
            <a:ext cx="4046735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33232" y="2500923"/>
            <a:ext cx="6967734" cy="1348154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0045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66697"/>
            <a:ext cx="8211824" cy="490870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0691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66697"/>
            <a:ext cx="8211824" cy="490870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963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66697"/>
            <a:ext cx="8211824" cy="490870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93154" y="274259"/>
            <a:ext cx="3136160" cy="58543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9470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3931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619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4/22/17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39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#17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#17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5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7646" y="1656795"/>
            <a:ext cx="89649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The </a:t>
            </a:r>
            <a:r>
              <a:rPr lang="en-US" sz="15000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2</a:t>
            </a:r>
            <a:r>
              <a:rPr lang="en-US" sz="9000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 Paths</a:t>
            </a:r>
            <a:endParaRPr lang="en-US" sz="9000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25400" dir="12600000" algn="ctr" rotWithShape="0">
                  <a:prstClr val="black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7082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A Study of Matthew 7:13-14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313" y="3747339"/>
            <a:ext cx="8483601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500"/>
              </a:lnSpc>
            </a:pPr>
            <a:r>
              <a:rPr lang="en-US" sz="36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Everyone is not on the same path. </a:t>
            </a:r>
          </a:p>
          <a:p>
            <a:pPr algn="r">
              <a:lnSpc>
                <a:spcPts val="5500"/>
              </a:lnSpc>
            </a:pPr>
            <a:r>
              <a:rPr lang="en-US" sz="36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There are more people on the wrong path.</a:t>
            </a:r>
            <a:endParaRPr lang="en-US" sz="36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8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900" y="1248038"/>
            <a:ext cx="3103924" cy="427442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2595" y="1248038"/>
            <a:ext cx="3059723" cy="478081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5282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7899" y="144163"/>
            <a:ext cx="70806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“Enter through the narrow gate; for the gate is wide and the way is broad that leads to destruction, </a:t>
            </a:r>
            <a:r>
              <a:rPr lang="en-US" sz="2600" dirty="0">
                <a:solidFill>
                  <a:srgbClr val="FFFF00"/>
                </a:solidFill>
              </a:rPr>
              <a:t>and there are many who enter through </a:t>
            </a:r>
            <a:r>
              <a:rPr lang="en-US" sz="2600" dirty="0" smtClean="0">
                <a:solidFill>
                  <a:srgbClr val="FFFF00"/>
                </a:solidFill>
              </a:rPr>
              <a:t>it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For </a:t>
            </a:r>
            <a:r>
              <a:rPr lang="en-US" sz="2600" dirty="0">
                <a:solidFill>
                  <a:schemeClr val="bg1"/>
                </a:solidFill>
              </a:rPr>
              <a:t>the gate is small and the way is narrow that leads to life, </a:t>
            </a:r>
            <a:r>
              <a:rPr lang="en-US" sz="2600" dirty="0">
                <a:solidFill>
                  <a:srgbClr val="FFFF00"/>
                </a:solidFill>
              </a:rPr>
              <a:t>and there are few who find it</a:t>
            </a:r>
            <a:r>
              <a:rPr lang="en-US" sz="2600" dirty="0" smtClean="0">
                <a:solidFill>
                  <a:srgbClr val="FFFF00"/>
                </a:solidFill>
              </a:rPr>
              <a:t>.</a:t>
            </a:r>
            <a:r>
              <a:rPr lang="en-US" sz="2600" dirty="0" smtClean="0">
                <a:solidFill>
                  <a:schemeClr val="bg1"/>
                </a:solidFill>
              </a:rPr>
              <a:t>”</a:t>
            </a:r>
            <a:endParaRPr lang="en-US" sz="26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101600" dist="50800" dir="5400000" algn="ctr" rotWithShape="0">
                  <a:schemeClr val="tx1"/>
                </a:outerShdw>
              </a:effectLst>
              <a:latin typeface="Abadi MT Condensed Extra Bold" pitchFamily="34" charset="0"/>
            </a:endParaRPr>
          </a:p>
          <a:p>
            <a:r>
              <a:rPr lang="en-US" sz="26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101600" dist="50800" dir="5400000" algn="ctr" rotWithShape="0">
                    <a:schemeClr val="tx1"/>
                  </a:outerShdw>
                </a:effectLst>
                <a:latin typeface="Abadi MT Condensed Extra Bold" pitchFamily="34" charset="0"/>
              </a:rPr>
              <a:t>                                    - Matthew 7:13-14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57" y="3112319"/>
            <a:ext cx="8483601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600" b="1" dirty="0" smtClean="0"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1016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Most people are still on the wrong path…</a:t>
            </a:r>
          </a:p>
          <a:p>
            <a:pPr algn="ctr">
              <a:lnSpc>
                <a:spcPts val="55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1016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In spite of the love of God.</a:t>
            </a:r>
          </a:p>
          <a:p>
            <a:pPr algn="ctr">
              <a:lnSpc>
                <a:spcPts val="55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1016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In spite of the sacrifice of Jesus.</a:t>
            </a:r>
          </a:p>
          <a:p>
            <a:pPr algn="ctr">
              <a:lnSpc>
                <a:spcPts val="55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1016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In spite of the efforts of God’s people.</a:t>
            </a:r>
          </a:p>
          <a:p>
            <a:pPr algn="ctr">
              <a:lnSpc>
                <a:spcPts val="55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1016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In spite of heaven.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101600" dist="50800" dir="5400000" algn="ctr" rotWithShape="0">
                  <a:schemeClr val="tx1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63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#17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5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87082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A Study of Matthew 7:13-14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313" y="3747339"/>
            <a:ext cx="8483601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500"/>
              </a:lnSpc>
            </a:pPr>
            <a:r>
              <a:rPr lang="en-US" sz="36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Everyone is not on the same path. </a:t>
            </a:r>
          </a:p>
          <a:p>
            <a:pPr algn="r">
              <a:lnSpc>
                <a:spcPts val="5500"/>
              </a:lnSpc>
            </a:pPr>
            <a:r>
              <a:rPr lang="en-US" sz="36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There are more people on the wrong path.</a:t>
            </a:r>
          </a:p>
          <a:p>
            <a:pPr algn="r">
              <a:lnSpc>
                <a:spcPts val="5500"/>
              </a:lnSpc>
            </a:pPr>
            <a:r>
              <a:rPr lang="en-US" sz="36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We decide which path we will take.</a:t>
            </a:r>
            <a:endParaRPr lang="en-US" sz="36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646" y="1656795"/>
            <a:ext cx="89649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The </a:t>
            </a:r>
            <a:r>
              <a:rPr lang="en-US" sz="15000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2</a:t>
            </a:r>
            <a:r>
              <a:rPr lang="en-US" sz="9000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 Paths</a:t>
            </a:r>
            <a:endParaRPr lang="en-US" sz="9000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25400" dir="12600000" algn="ctr" rotWithShape="0">
                  <a:prstClr val="black"/>
                </a:outerShd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01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11280</TotalTime>
  <Words>179</Words>
  <Application>Microsoft Macintosh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Abadi MT Condensed Extra Bold</vt:lpstr>
      <vt:lpstr>Adelle-Regular</vt:lpstr>
      <vt:lpstr>Apple Chancery</vt:lpstr>
      <vt:lpstr>AR JULIAN</vt:lpstr>
      <vt:lpstr>Arial Narrow</vt:lpstr>
      <vt:lpstr>Calibri</vt:lpstr>
      <vt:lpstr>Trebuchet MS</vt:lpstr>
      <vt:lpstr>Arial</vt:lpstr>
      <vt:lpstr>1_Default Design</vt:lpstr>
      <vt:lpstr>2_Default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251</cp:revision>
  <dcterms:created xsi:type="dcterms:W3CDTF">2009-10-23T11:28:52Z</dcterms:created>
  <dcterms:modified xsi:type="dcterms:W3CDTF">2017-04-23T04:53:33Z</dcterms:modified>
</cp:coreProperties>
</file>