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34" r:id="rId2"/>
    <p:sldMasterId id="2147483843" r:id="rId3"/>
  </p:sldMasterIdLst>
  <p:notesMasterIdLst>
    <p:notesMasterId r:id="rId11"/>
  </p:notesMasterIdLst>
  <p:sldIdLst>
    <p:sldId id="257" r:id="rId4"/>
    <p:sldId id="319" r:id="rId5"/>
    <p:sldId id="320" r:id="rId6"/>
    <p:sldId id="322" r:id="rId7"/>
    <p:sldId id="323" r:id="rId8"/>
    <p:sldId id="324" r:id="rId9"/>
    <p:sldId id="32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/>
    <p:restoredTop sz="94665"/>
  </p:normalViewPr>
  <p:slideViewPr>
    <p:cSldViewPr snapToGrid="0">
      <p:cViewPr varScale="1">
        <p:scale>
          <a:sx n="79" d="100"/>
          <a:sy n="79" d="100"/>
        </p:scale>
        <p:origin x="192" y="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4/14/17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57428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0947" y="4593514"/>
            <a:ext cx="1974170" cy="4178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6577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121" y="3136385"/>
            <a:ext cx="7671412" cy="88636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0947" y="4593514"/>
            <a:ext cx="1974170" cy="4178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1147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40270"/>
            <a:ext cx="8211824" cy="40802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7668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40270"/>
            <a:ext cx="8211824" cy="40802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6623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46" y="5772765"/>
            <a:ext cx="5203652" cy="5205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40270"/>
            <a:ext cx="8211824" cy="40802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2974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2359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625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1387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0947" y="4593514"/>
            <a:ext cx="1974170" cy="4178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7645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121" y="3136385"/>
            <a:ext cx="7671412" cy="88636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80947" y="4593514"/>
            <a:ext cx="1974170" cy="4178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0501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40270"/>
            <a:ext cx="8211824" cy="40802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6945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40270"/>
            <a:ext cx="8211824" cy="40802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3300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46" y="5772765"/>
            <a:ext cx="5203652" cy="5205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40270"/>
            <a:ext cx="8211824" cy="40802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651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4058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5306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51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8BA3D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8BA3D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8BA3D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8BA3D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8BA3D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8BA3D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62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8BA3D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8BA3D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8BA3D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8BA3D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8BA3D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8BA3D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#16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2121" y="3203060"/>
            <a:ext cx="7671412" cy="886369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The Tragic Story of Absalom</a:t>
            </a:r>
            <a:endParaRPr lang="en-US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9" y="6361028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556017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9" y="6361028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1871" y="76627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Fast Facts about Absalom</a:t>
            </a:r>
            <a:endParaRPr lang="en-US" sz="54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799" y="793104"/>
            <a:ext cx="8289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He was one of the sons of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David.</a:t>
            </a:r>
            <a:endParaRPr lang="en-US" sz="28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He was extremely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handsome.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was very charming.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He was treacherous.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He was heartless.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He was ambitious. </a:t>
            </a:r>
            <a:endParaRPr lang="en-US" sz="2800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31041" y="5654370"/>
            <a:ext cx="7671412" cy="886369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The Tragic Story of Absalom</a:t>
            </a: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936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9" y="6361028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1871" y="76627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Absalom’s tragic story…</a:t>
            </a:r>
            <a:endParaRPr lang="en-US" sz="54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799" y="842532"/>
            <a:ext cx="8289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Involves deception.</a:t>
            </a:r>
          </a:p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Involves betrayal.</a:t>
            </a:r>
          </a:p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Involves heartbreak. </a:t>
            </a:r>
            <a:endParaRPr lang="en-US" sz="4800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31041" y="5654370"/>
            <a:ext cx="7671412" cy="886369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The Tragic Story of Absalom</a:t>
            </a: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750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9" y="6361028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1871" y="76627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What can we learn?</a:t>
            </a:r>
            <a:endParaRPr lang="en-US" sz="54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34" y="1434175"/>
            <a:ext cx="8289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Righteous people can have wicked children.</a:t>
            </a:r>
          </a:p>
          <a:p>
            <a:pPr algn="ctr"/>
            <a:endParaRPr lang="en-US" sz="3200" b="1" i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Inner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beauty is what is most important!</a:t>
            </a:r>
          </a:p>
          <a:p>
            <a:pPr algn="ctr"/>
            <a:endParaRPr lang="en-US" sz="3200" b="1" i="1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Wicked methods lead to ultimate failure!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31041" y="5654370"/>
            <a:ext cx="7671412" cy="886369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The Tragic Story of Absalom</a:t>
            </a: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672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9" y="6361028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2234" y="1075827"/>
            <a:ext cx="82890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Narrow" charset="0"/>
                <a:ea typeface="Arial Narrow" charset="0"/>
                <a:cs typeface="Arial Narrow" charset="0"/>
              </a:rPr>
              <a:t>Do not be deceived, God is not mocked; for whatever a man sows, this he will also reap. </a:t>
            </a:r>
            <a:r>
              <a:rPr lang="en-US" sz="3200" dirty="0" smtClean="0">
                <a:latin typeface="Arial Narrow" charset="0"/>
                <a:ea typeface="Arial Narrow" charset="0"/>
                <a:cs typeface="Arial Narrow" charset="0"/>
              </a:rPr>
              <a:t>For </a:t>
            </a:r>
            <a:r>
              <a:rPr lang="en-US" sz="3200" dirty="0">
                <a:latin typeface="Arial Narrow" charset="0"/>
                <a:ea typeface="Arial Narrow" charset="0"/>
                <a:cs typeface="Arial Narrow" charset="0"/>
              </a:rPr>
              <a:t>the one who sows to his own flesh will from the flesh reap corruption, but the one who sows to the Spirit will from the Spirit reap eternal life</a:t>
            </a:r>
            <a:r>
              <a:rPr lang="en-US" sz="3200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</a:p>
          <a:p>
            <a:pPr algn="ctr"/>
            <a:endParaRPr lang="en-US" sz="1200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en-US" sz="3200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                                - Galatians 6:7-8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31041" y="5654370"/>
            <a:ext cx="7671412" cy="886369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The Tragic Story of Absalom</a:t>
            </a:r>
            <a:endParaRPr lang="en-US" sz="36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067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2121" y="3203060"/>
            <a:ext cx="7671412" cy="886369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The Tragic Story of Absalom</a:t>
            </a:r>
            <a:endParaRPr lang="en-US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#16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9" y="6361028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0180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11260</TotalTime>
  <Words>172</Words>
  <Application>Microsoft Macintosh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Adelle-Regular</vt:lpstr>
      <vt:lpstr>Apple Chancery</vt:lpstr>
      <vt:lpstr>Arial Narrow</vt:lpstr>
      <vt:lpstr>Calibri</vt:lpstr>
      <vt:lpstr>Georgia</vt:lpstr>
      <vt:lpstr>Impact</vt:lpstr>
      <vt:lpstr>Arial</vt:lpstr>
      <vt:lpstr>1_Default Design</vt:lpstr>
      <vt:lpstr>1_Default</vt:lpstr>
      <vt:lpstr>2_Default</vt:lpstr>
      <vt:lpstr>PowerPoint Presentation</vt:lpstr>
      <vt:lpstr>The Tragic Story of Absalom</vt:lpstr>
      <vt:lpstr>The Tragic Story of Absalom</vt:lpstr>
      <vt:lpstr>The Tragic Story of Absalom</vt:lpstr>
      <vt:lpstr>The Tragic Story of Absalom</vt:lpstr>
      <vt:lpstr>The Tragic Story of Absalom</vt:lpstr>
      <vt:lpstr>The Tragic Story of Absalom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242</cp:revision>
  <dcterms:created xsi:type="dcterms:W3CDTF">2009-10-23T11:28:52Z</dcterms:created>
  <dcterms:modified xsi:type="dcterms:W3CDTF">2017-04-15T03:23:49Z</dcterms:modified>
</cp:coreProperties>
</file>