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5" r:id="rId2"/>
    <p:sldMasterId id="2147483834" r:id="rId3"/>
  </p:sldMasterIdLst>
  <p:notesMasterIdLst>
    <p:notesMasterId r:id="rId14"/>
  </p:notesMasterIdLst>
  <p:sldIdLst>
    <p:sldId id="25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8" r:id="rId12"/>
    <p:sldId id="32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/>
    <p:restoredTop sz="94665"/>
  </p:normalViewPr>
  <p:slideViewPr>
    <p:cSldViewPr snapToGrid="0">
      <p:cViewPr varScale="1">
        <p:scale>
          <a:sx n="99" d="100"/>
          <a:sy n="99" d="100"/>
        </p:scale>
        <p:origin x="168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4/14/17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50917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84477" y="2759342"/>
            <a:ext cx="3531120" cy="3608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5388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84477" y="2759342"/>
            <a:ext cx="3531120" cy="3608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7582" y="1107503"/>
            <a:ext cx="4759783" cy="154411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4800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48521" y="372717"/>
            <a:ext cx="5385954" cy="624035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6284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48521" y="372717"/>
            <a:ext cx="5385954" cy="624035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8770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48521" y="372717"/>
            <a:ext cx="5385954" cy="624035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06008" y="3768416"/>
            <a:ext cx="2422440" cy="82133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4533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1304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2004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45143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84477" y="2759342"/>
            <a:ext cx="3531120" cy="3608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7567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84477" y="2759342"/>
            <a:ext cx="3531120" cy="3608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7582" y="1107503"/>
            <a:ext cx="4759783" cy="154411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5436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48521" y="372717"/>
            <a:ext cx="5385954" cy="624035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6832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48521" y="372717"/>
            <a:ext cx="5385954" cy="624035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1200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48521" y="372717"/>
            <a:ext cx="5385954" cy="624035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06008" y="3768416"/>
            <a:ext cx="2422440" cy="82133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9580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913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597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4/14/17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6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96F5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996F5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996F5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96F5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96F5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96F5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4/14/17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15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96F5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996F5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996F5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96F5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96F5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96F5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#16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1606877" y="2181155"/>
            <a:ext cx="5893673" cy="314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prstClr val="black"/>
                </a:solidFill>
                <a:latin typeface="AR BLANCA" panose="02000000000000000000" pitchFamily="2" charset="0"/>
              </a:rPr>
              <a:t>“Remember Jesus Christ,  risen from the dead…”</a:t>
            </a:r>
          </a:p>
          <a:p>
            <a:r>
              <a:rPr lang="en-US" sz="3200" b="1" smtClean="0">
                <a:solidFill>
                  <a:prstClr val="black"/>
                </a:solidFill>
                <a:latin typeface="AR BLANCA" panose="02000000000000000000" pitchFamily="2" charset="0"/>
              </a:rPr>
              <a:t>                  </a:t>
            </a:r>
            <a:r>
              <a:rPr lang="en-US" sz="3200" b="1" dirty="0" smtClean="0">
                <a:solidFill>
                  <a:prstClr val="black"/>
                </a:solidFill>
                <a:latin typeface="AR BLANCA" panose="02000000000000000000" pitchFamily="2" charset="0"/>
              </a:rPr>
              <a:t>- 2 Timothy 2:8</a:t>
            </a:r>
          </a:p>
        </p:txBody>
      </p:sp>
    </p:spTree>
    <p:extLst>
      <p:ext uri="{BB962C8B-B14F-4D97-AF65-F5344CB8AC3E}">
        <p14:creationId xmlns:p14="http://schemas.microsoft.com/office/powerpoint/2010/main" val="2003340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1606877" y="2181155"/>
            <a:ext cx="5893673" cy="314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AR BLANCA" panose="02000000000000000000" pitchFamily="2" charset="0"/>
              </a:rPr>
              <a:t>“Remember Jesus Christ,  risen from the dead…”</a:t>
            </a:r>
          </a:p>
          <a:p>
            <a:r>
              <a:rPr lang="en-US" sz="3200" b="1" smtClean="0">
                <a:latin typeface="AR BLANCA" panose="02000000000000000000" pitchFamily="2" charset="0"/>
              </a:rPr>
              <a:t>                  </a:t>
            </a:r>
            <a:r>
              <a:rPr lang="en-US" sz="3200" b="1" dirty="0" smtClean="0">
                <a:latin typeface="AR BLANCA" panose="02000000000000000000" pitchFamily="2" charset="0"/>
              </a:rPr>
              <a:t>- 2 Timothy 2:8</a:t>
            </a:r>
          </a:p>
        </p:txBody>
      </p:sp>
    </p:spTree>
    <p:extLst>
      <p:ext uri="{BB962C8B-B14F-4D97-AF65-F5344CB8AC3E}">
        <p14:creationId xmlns:p14="http://schemas.microsoft.com/office/powerpoint/2010/main" val="1933466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301421" y="1395217"/>
            <a:ext cx="53572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8244" y="1615241"/>
            <a:ext cx="3300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It’s Occurrence</a:t>
            </a:r>
            <a:endParaRPr lang="en-US" sz="44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44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4012" y="2478173"/>
            <a:ext cx="55999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Breaking down 1 Corinthians 15:3-8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Jesus died (vs. 3).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Jesus was buried (vs. 4).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Jesus was raised (vs. 4).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Jesus was seen alive (vss. 5-8).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witnesses were changed by                what they saw!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2" y="-37955"/>
            <a:ext cx="914399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cs typeface="Arial" panose="020B0604020202020204" pitchFamily="34" charset="0"/>
              </a:rPr>
              <a:t>What must we remember about              the Lord’s resurrection?</a:t>
            </a:r>
            <a:endParaRPr lang="en-US" sz="4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716" y="1604672"/>
            <a:ext cx="30083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“Remember Jesus Christ, risen from the dead…”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- 2 Timothy 2:8 </a:t>
            </a:r>
            <a:endParaRPr lang="en-US" sz="2800" b="1" i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74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301421" y="1395217"/>
            <a:ext cx="53572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8244" y="1615241"/>
            <a:ext cx="3300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It’s Occurrence</a:t>
            </a:r>
            <a:endParaRPr lang="en-US" sz="44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44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9175" y="2508197"/>
            <a:ext cx="64793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2</a:t>
            </a:r>
            <a:endParaRPr lang="en-US" sz="7200" dirty="0">
              <a:solidFill>
                <a:srgbClr val="FFFF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0575" y="2682038"/>
            <a:ext cx="3300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It’s Uniqueness</a:t>
            </a:r>
            <a:endParaRPr lang="en-US" sz="44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44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2" y="-37955"/>
            <a:ext cx="914399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cs typeface="Arial" panose="020B0604020202020204" pitchFamily="34" charset="0"/>
              </a:rPr>
              <a:t>What must we remember about              the Lord’s resurrection?</a:t>
            </a:r>
            <a:endParaRPr lang="en-US" sz="4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716" y="1604672"/>
            <a:ext cx="30083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“Remember Jesus Christ, risen from the dead…”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- 2 Timothy 2:8 </a:t>
            </a:r>
            <a:endParaRPr lang="en-US" sz="2800" b="1" i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06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9647" y="35933"/>
            <a:ext cx="914399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cs typeface="Arial" panose="020B0604020202020204" pitchFamily="34" charset="0"/>
              </a:rPr>
              <a:t>Other Cases of Resurrection</a:t>
            </a:r>
            <a:endParaRPr lang="en-US" sz="54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5618" y="1361180"/>
            <a:ext cx="5599978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Lazarus (John 11)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widow from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Zarephath’s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son                          (1 Kings 17:17-24)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Shunammite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woman’s son                     (2 Kings 4:32-37)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Dorcas (Acts 9:36-42)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Eutychus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(Acts 20:9-10)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Saints in Jerusalem (Matthew 27:52)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716" y="1604672"/>
            <a:ext cx="30083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“Remember Jesus Christ, risen from the dead…”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- 2 Timothy 2:8 </a:t>
            </a:r>
            <a:endParaRPr lang="en-US" sz="2800" b="1" i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24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522" y="-37955"/>
            <a:ext cx="914399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cs typeface="Arial" panose="020B0604020202020204" pitchFamily="34" charset="0"/>
              </a:rPr>
              <a:t>What must we remember about              the Lord’s resurrection?</a:t>
            </a:r>
            <a:endParaRPr lang="en-US" sz="4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16" y="1604672"/>
            <a:ext cx="30083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“Remember Jesus Christ, risen from the dead…”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- 2 Timothy 2:8 </a:t>
            </a:r>
            <a:endParaRPr lang="en-US" sz="2800" b="1" i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1421" y="1395217"/>
            <a:ext cx="53572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8244" y="1615241"/>
            <a:ext cx="3300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It’s Occurrence</a:t>
            </a:r>
            <a:endParaRPr lang="en-US" sz="44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44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9175" y="2508197"/>
            <a:ext cx="64793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2</a:t>
            </a:r>
            <a:endParaRPr lang="en-US" sz="7200" dirty="0">
              <a:solidFill>
                <a:srgbClr val="FFFF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0575" y="2682038"/>
            <a:ext cx="3300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It’s Uniqueness</a:t>
            </a:r>
            <a:endParaRPr lang="en-US" sz="44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44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9791" y="3708523"/>
            <a:ext cx="55999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It was predicted.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He was raised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never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to die again.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It verifies His identity.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It verifies His teaching. 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4354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522" y="-37955"/>
            <a:ext cx="914399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cs typeface="Arial" panose="020B0604020202020204" pitchFamily="34" charset="0"/>
              </a:rPr>
              <a:t>What must we remember about              the Lord’s resurrection?</a:t>
            </a:r>
            <a:endParaRPr lang="en-US" sz="4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16" y="1604672"/>
            <a:ext cx="30083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“Remember Jesus Christ, risen from the dead…”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- 2 Timothy 2:8 </a:t>
            </a:r>
            <a:endParaRPr lang="en-US" sz="2800" b="1" i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1421" y="1395217"/>
            <a:ext cx="53572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8244" y="1615241"/>
            <a:ext cx="3300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It’s Occurrence</a:t>
            </a:r>
            <a:endParaRPr lang="en-US" sz="44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44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9175" y="2508197"/>
            <a:ext cx="64793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2</a:t>
            </a:r>
            <a:endParaRPr lang="en-US" sz="7200" dirty="0">
              <a:solidFill>
                <a:srgbClr val="FFFF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0575" y="2682038"/>
            <a:ext cx="3300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It’s Uniqueness</a:t>
            </a:r>
            <a:endParaRPr lang="en-US" sz="44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44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681" y="3648883"/>
            <a:ext cx="67358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75194" y="3785783"/>
            <a:ext cx="3300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It’s Significance</a:t>
            </a:r>
            <a:endParaRPr lang="en-US" sz="44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44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7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9647" y="35933"/>
            <a:ext cx="9143999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cs typeface="Arial" panose="020B0604020202020204" pitchFamily="34" charset="0"/>
              </a:rPr>
              <a:t>What if Jesus was not raised?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cs typeface="Arial" panose="020B0604020202020204" pitchFamily="34" charset="0"/>
              </a:rPr>
              <a:t>(1 Corinthians 15:12-19)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716" y="1604672"/>
            <a:ext cx="30083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“Remember Jesus Christ, risen from the dead…”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- 2 Timothy 2:8 </a:t>
            </a:r>
            <a:endParaRPr lang="en-US" sz="2800" b="1" i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6028" y="1752068"/>
            <a:ext cx="60276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Preaching the gospel is worthless (vs. 14).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Our faith is worthless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(vs. 14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apostles are false witnesses (vs. 15).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We are still in our sins (vs. 17).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“Those who have fallen asleep in Christ have perished (vs. 18).”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“We are of all men most to be pitied                           (vs. 19).”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6775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9647" y="35933"/>
            <a:ext cx="914399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cs typeface="Arial" panose="020B0604020202020204" pitchFamily="34" charset="0"/>
              </a:rPr>
              <a:t>But since Christ has been raised….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716" y="1604672"/>
            <a:ext cx="30083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“Remember Jesus Christ, risen from the dead…”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- 2 Timothy 2:8 </a:t>
            </a:r>
            <a:endParaRPr lang="en-US" sz="2800" b="1" i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6028" y="1752068"/>
            <a:ext cx="60276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Preaching the gospel is meaningful. 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Our faith is priceless. 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apostles were telling the truth. 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We can receive forgiveness from God.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Those who have died in Christ have not perished. </a:t>
            </a: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We ought to be envied by the world!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charset="0"/>
              <a:buChar char="•"/>
              <a:tabLst>
                <a:tab pos="1828800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55423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10889</TotalTime>
  <Words>514</Words>
  <Application>Microsoft Macintosh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Adelle-Regular</vt:lpstr>
      <vt:lpstr>Aharoni</vt:lpstr>
      <vt:lpstr>Apple Chancery</vt:lpstr>
      <vt:lpstr>AR BLANCA</vt:lpstr>
      <vt:lpstr>AR CENA</vt:lpstr>
      <vt:lpstr>Arial Narrow</vt:lpstr>
      <vt:lpstr>Calibri</vt:lpstr>
      <vt:lpstr>Impact</vt:lpstr>
      <vt:lpstr>Trebuchet MS</vt:lpstr>
      <vt:lpstr>Arial</vt:lpstr>
      <vt:lpstr>1_Default Design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240</cp:revision>
  <dcterms:created xsi:type="dcterms:W3CDTF">2009-10-23T11:28:52Z</dcterms:created>
  <dcterms:modified xsi:type="dcterms:W3CDTF">2017-04-15T03:20:21Z</dcterms:modified>
</cp:coreProperties>
</file>