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95" r:id="rId2"/>
    <p:sldMasterId id="2147483813" r:id="rId3"/>
  </p:sldMasterIdLst>
  <p:notesMasterIdLst>
    <p:notesMasterId r:id="rId11"/>
  </p:notesMasterIdLst>
  <p:sldIdLst>
    <p:sldId id="257" r:id="rId4"/>
    <p:sldId id="306" r:id="rId5"/>
    <p:sldId id="309" r:id="rId6"/>
    <p:sldId id="317" r:id="rId7"/>
    <p:sldId id="314" r:id="rId8"/>
    <p:sldId id="315" r:id="rId9"/>
    <p:sldId id="31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9933"/>
    <a:srgbClr val="FFCC00"/>
    <a:srgbClr val="66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/>
    <p:restoredTop sz="94665"/>
  </p:normalViewPr>
  <p:slideViewPr>
    <p:cSldViewPr snapToGrid="0">
      <p:cViewPr varScale="1">
        <p:scale>
          <a:sx n="101" d="100"/>
          <a:sy n="101" d="100"/>
        </p:scale>
        <p:origin x="200" y="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92B00-0EED-4B7B-A861-F535D57FAFBE}" type="datetimeFigureOut">
              <a:rPr lang="en-US" smtClean="0"/>
              <a:t>4/7/17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D4561-DFD0-4EBA-A1CE-08114CBB4B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03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07122-0F49-4DF2-BB13-96AFEF8C0B5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173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2DC95-8065-4579-87B6-769DC43B4A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6789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0ABCD-D558-47AE-9D99-DDA2ACBFFD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8337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8A8DE-E384-488F-A27B-2F2080A3F6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1508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143216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15168" y="3431273"/>
            <a:ext cx="2755261" cy="416904"/>
          </a:xfrm>
        </p:spPr>
        <p:txBody>
          <a:bodyPr>
            <a:normAutofit/>
          </a:bodyPr>
          <a:lstStyle>
            <a:lvl1pPr>
              <a:defRPr sz="1600">
                <a:solidFill>
                  <a:srgbClr val="25A69D"/>
                </a:solidFill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74875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453" y="477207"/>
            <a:ext cx="8255397" cy="2910088"/>
          </a:xfrm>
        </p:spPr>
        <p:txBody>
          <a:bodyPr/>
          <a:lstStyle>
            <a:lvl1pPr>
              <a:defRPr>
                <a:solidFill>
                  <a:srgbClr val="D9521A"/>
                </a:solidFill>
              </a:defRPr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15168" y="3431273"/>
            <a:ext cx="2755261" cy="416904"/>
          </a:xfrm>
        </p:spPr>
        <p:txBody>
          <a:bodyPr>
            <a:normAutofit/>
          </a:bodyPr>
          <a:lstStyle>
            <a:lvl1pPr>
              <a:defRPr sz="1600">
                <a:solidFill>
                  <a:srgbClr val="25A69D"/>
                </a:solidFill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194843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3393" y="472776"/>
            <a:ext cx="4978530" cy="611310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409445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3393" y="472776"/>
            <a:ext cx="4978530" cy="611310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321941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56518" y="4530567"/>
            <a:ext cx="3351550" cy="191624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D9521A"/>
                </a:solidFill>
              </a:defRPr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3393" y="472776"/>
            <a:ext cx="4978530" cy="611310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081543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488268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92533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698E4-663C-40E4-AA98-7C98B55468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84723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CAE8-6144-4C11-AC0B-6A477AAD63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B4D9-10E6-42E7-A2A0-3ED2935DED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466091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CAE8-6144-4C11-AC0B-6A477AAD63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B4D9-10E6-42E7-A2A0-3ED2935DED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509087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CAE8-6144-4C11-AC0B-6A477AAD63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B4D9-10E6-42E7-A2A0-3ED2935DED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342744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CAE8-6144-4C11-AC0B-6A477AAD63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B4D9-10E6-42E7-A2A0-3ED2935DED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12422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CAE8-6144-4C11-AC0B-6A477AAD63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B4D9-10E6-42E7-A2A0-3ED2935DED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6326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CAE8-6144-4C11-AC0B-6A477AAD63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B4D9-10E6-42E7-A2A0-3ED2935DED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576120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CAE8-6144-4C11-AC0B-6A477AAD63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B4D9-10E6-42E7-A2A0-3ED2935DED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8270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CAE8-6144-4C11-AC0B-6A477AAD63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B4D9-10E6-42E7-A2A0-3ED2935DED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597727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CAE8-6144-4C11-AC0B-6A477AAD63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B4D9-10E6-42E7-A2A0-3ED2935DED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673643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CAE8-6144-4C11-AC0B-6A477AAD63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B4D9-10E6-42E7-A2A0-3ED2935DED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01628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83C7B-1D27-49C9-B836-1A3575FFB2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88960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CAE8-6144-4C11-AC0B-6A477AAD63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B4D9-10E6-42E7-A2A0-3ED2935DED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18681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A2797-7414-49E0-9CF7-D3AAFFAA9A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8053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7F1A7-987B-476B-BCDC-D8ADDD0ABC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6624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54C73-C63C-4D6B-ABF6-01C8E9FB59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2293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9002-C4E3-4658-A8DD-810C03ABD8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140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4F3A6-B2F7-4CDB-A1A4-69976FDBE3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5351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18A7B-E599-4BB3-8D82-8227B0D188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2289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66F550-B1D4-4496-8A6C-183AEE23054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4/7/17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800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5CAE8-6144-4C11-AC0B-6A477AAD63F0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MS PGothic" panose="020B0600070205080204" pitchFamily="34" charset="-128"/>
              </a:rPr>
              <a:pPr/>
              <a:t>4/7/17</a:t>
            </a:fld>
            <a:endParaRPr lang="en-US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0B4D9-10E6-42E7-A2A0-3ED2935DEDF7}" type="slidenum">
              <a:rPr lang="en-US" smtClean="0">
                <a:solidFill>
                  <a:prstClr val="black">
                    <a:tint val="75000"/>
                  </a:prstClr>
                </a:solidFill>
                <a:ea typeface="MS PGothic" panose="020B0600070205080204" pitchFamily="34" charset="-128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8466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harlottemasoneducation.files.wordpress.com/2009/09/bible-reading-guy-782907.jpg"/>
          <p:cNvPicPr>
            <a:picLocks noChangeAspect="1" noChangeArrowheads="1"/>
          </p:cNvPicPr>
          <p:nvPr/>
        </p:nvPicPr>
        <p:blipFill>
          <a:blip r:embed="rId2"/>
          <a:srcRect r="11765"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5105400" y="4953000"/>
            <a:ext cx="3733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Bible Reading</a:t>
            </a:r>
          </a:p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Challenge, </a:t>
            </a:r>
            <a:r>
              <a:rPr lang="en-US" sz="3600" b="1" dirty="0" smtClean="0">
                <a:solidFill>
                  <a:srgbClr val="000000"/>
                </a:solidFill>
                <a:latin typeface="Arial Narrow" pitchFamily="34" charset="0"/>
              </a:rPr>
              <a:t>2017</a:t>
            </a:r>
            <a:endParaRPr lang="en-US" sz="3600" b="1" dirty="0">
              <a:solidFill>
                <a:srgbClr val="000000"/>
              </a:solidFill>
              <a:latin typeface="Arial Narrow" pitchFamily="34" charset="0"/>
            </a:endParaRPr>
          </a:p>
          <a:p>
            <a:pPr algn="r"/>
            <a:r>
              <a:rPr lang="en-US" sz="3600" b="1" dirty="0">
                <a:solidFill>
                  <a:srgbClr val="C00000"/>
                </a:solidFill>
                <a:latin typeface="Arial Narrow" pitchFamily="34" charset="0"/>
              </a:rPr>
              <a:t>Week </a:t>
            </a:r>
            <a:r>
              <a:rPr lang="en-US" sz="3600" b="1" dirty="0" smtClean="0">
                <a:solidFill>
                  <a:srgbClr val="C00000"/>
                </a:solidFill>
                <a:latin typeface="Arial Narrow" pitchFamily="34" charset="0"/>
              </a:rPr>
              <a:t>#15</a:t>
            </a:r>
            <a:endParaRPr lang="en-US" sz="3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349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8313" y="872623"/>
            <a:ext cx="8255397" cy="2910088"/>
          </a:xfrm>
          <a:effectLst>
            <a:outerShdw blurRad="50800" dist="50800" dir="5400000" algn="ctr" rotWithShape="0">
              <a:schemeClr val="bg2"/>
            </a:outerShdw>
          </a:effectLst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"You are of your father the devil, and the desires of your father you want to do. He was a murderer from the beginning, and does not stand in the truth, because there is no truth in him. When he speaks a lie, he speaks from his own resources, for he is a liar and the father of it.”</a:t>
            </a:r>
            <a:br>
              <a:rPr lang="en-US" sz="32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</a:br>
            <a:r>
              <a:rPr lang="en-US" sz="12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/>
            </a:r>
            <a:br>
              <a:rPr lang="en-US" sz="12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</a:br>
            <a:r>
              <a:rPr lang="en-US" sz="12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                                          </a:t>
            </a:r>
            <a:r>
              <a:rPr lang="en-US" sz="32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- </a:t>
            </a:r>
            <a:r>
              <a:rPr lang="en-US" sz="32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John 8:44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#15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15527511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#15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289880" y="1799970"/>
            <a:ext cx="3300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“God doesn’t really care about what we do.”</a:t>
            </a:r>
            <a:endParaRPr lang="en-US" sz="2800" b="1" dirty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  <a:p>
            <a:endParaRPr lang="en-US" sz="1200" b="1" dirty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endParaRPr lang="en-US" sz="1200" b="1" dirty="0" smtClean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10" name="Group 13"/>
          <p:cNvGrpSpPr/>
          <p:nvPr/>
        </p:nvGrpSpPr>
        <p:grpSpPr>
          <a:xfrm>
            <a:off x="631600" y="1664043"/>
            <a:ext cx="535724" cy="3763328"/>
            <a:chOff x="3849273" y="2860595"/>
            <a:chExt cx="535724" cy="3763328"/>
          </a:xfrm>
        </p:grpSpPr>
        <p:sp>
          <p:nvSpPr>
            <p:cNvPr id="11" name="TextBox 10"/>
            <p:cNvSpPr txBox="1"/>
            <p:nvPr/>
          </p:nvSpPr>
          <p:spPr>
            <a:xfrm>
              <a:off x="3849273" y="2860595"/>
              <a:ext cx="5357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7200" dirty="0">
                  <a:solidFill>
                    <a:srgbClr val="FF0000"/>
                  </a:solidFill>
                  <a:effectLst>
                    <a:outerShdw blurRad="114300" dist="50800" dir="5400000" algn="ctr" rotWithShape="0">
                      <a:prstClr val="black"/>
                    </a:outerShdw>
                  </a:effectLst>
                  <a:latin typeface="Impact" pitchFamily="34" charset="0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92897" y="3946266"/>
              <a:ext cx="18473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en-US" sz="7200" dirty="0">
                <a:solidFill>
                  <a:srgbClr val="FF0000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08928" y="5146595"/>
              <a:ext cx="184731" cy="147732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en-US" dirty="0" smtClean="0">
                <a:solidFill>
                  <a:srgbClr val="FF0000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Impact" pitchFamily="34" charset="0"/>
              </a:endParaRPr>
            </a:p>
            <a:p>
              <a:pPr algn="ctr"/>
              <a:endParaRPr lang="en-US" sz="7200" dirty="0">
                <a:solidFill>
                  <a:srgbClr val="FF0000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Impact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-6397" y="52559"/>
            <a:ext cx="9143999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Impact" pitchFamily="34" charset="0"/>
              </a:rPr>
              <a:t>The Lies of Satan</a:t>
            </a:r>
            <a:endParaRPr lang="en-US" sz="66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Impac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06778" y="1274317"/>
            <a:ext cx="410244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smtClean="0">
                <a:solidFill>
                  <a:srgbClr val="FFC000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"He 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was a murderer from the beginning, and does not stand in the truth, because there is no truth in him. When he speaks a lie, he speaks from his own resources, for he is a liar and the father of it.”</a:t>
            </a:r>
            <a:endParaRPr lang="en-US" sz="2400" b="1" dirty="0">
              <a:solidFill>
                <a:srgbClr val="FFC000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algn="r"/>
            <a:endParaRPr lang="en-US" sz="800" b="1" dirty="0" smtClean="0">
              <a:solidFill>
                <a:srgbClr val="FFC000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algn="r"/>
            <a:r>
              <a:rPr lang="en-US" sz="2400" b="1" dirty="0" smtClean="0">
                <a:solidFill>
                  <a:srgbClr val="FFC000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- John 8:44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8313" y="3521047"/>
            <a:ext cx="5220687" cy="2782812"/>
          </a:xfrm>
          <a:prstGeom prst="rect">
            <a:avLst/>
          </a:prstGeom>
          <a:solidFill>
            <a:schemeClr val="lt1">
              <a:alpha val="63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68313" y="3211379"/>
            <a:ext cx="690479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4488">
              <a:buClr>
                <a:srgbClr val="FF0000"/>
              </a:buClr>
            </a:pPr>
            <a:endParaRPr lang="en-US" sz="1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1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000000"/>
                </a:solidFill>
                <a:latin typeface="Arial Narrow" pitchFamily="34" charset="0"/>
              </a:rPr>
              <a:t>Remember Adam and Eve!</a:t>
            </a: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1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000000"/>
                </a:solidFill>
                <a:latin typeface="Arial Narrow" pitchFamily="34" charset="0"/>
              </a:rPr>
              <a:t>Remember Cain!</a:t>
            </a: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1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000000"/>
                </a:solidFill>
                <a:latin typeface="Arial Narrow" pitchFamily="34" charset="0"/>
              </a:rPr>
              <a:t>Remember King Saul!</a:t>
            </a: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1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000000"/>
                </a:solidFill>
                <a:latin typeface="Arial Narrow" pitchFamily="34" charset="0"/>
              </a:rPr>
              <a:t>Remember </a:t>
            </a:r>
            <a:r>
              <a:rPr lang="en-US" sz="2600" b="1" dirty="0" err="1" smtClean="0">
                <a:solidFill>
                  <a:srgbClr val="000000"/>
                </a:solidFill>
                <a:latin typeface="Arial Narrow" pitchFamily="34" charset="0"/>
              </a:rPr>
              <a:t>Uzzah</a:t>
            </a:r>
            <a:r>
              <a:rPr lang="en-US" sz="2600" b="1" dirty="0" smtClean="0">
                <a:solidFill>
                  <a:srgbClr val="000000"/>
                </a:solidFill>
                <a:latin typeface="Arial Narrow" pitchFamily="34" charset="0"/>
              </a:rPr>
              <a:t>!</a:t>
            </a: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1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000000"/>
                </a:solidFill>
                <a:latin typeface="Arial Narrow" pitchFamily="34" charset="0"/>
              </a:rPr>
              <a:t>Remember Matthew 7:21!</a:t>
            </a: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28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1200" b="1" dirty="0">
              <a:solidFill>
                <a:srgbClr val="000000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r>
              <a:rPr lang="en-US" sz="2800" b="1" dirty="0" smtClean="0">
                <a:solidFill>
                  <a:srgbClr val="000000"/>
                </a:solidFill>
                <a:latin typeface="Arial Narrow" pitchFamily="34" charset="0"/>
              </a:rPr>
              <a:t>		</a:t>
            </a:r>
          </a:p>
          <a:p>
            <a:pPr defTabSz="344488">
              <a:buClr>
                <a:srgbClr val="FF0000"/>
              </a:buClr>
            </a:pPr>
            <a:endParaRPr lang="en-US" sz="1200" b="1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86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4" grpId="0"/>
      <p:bldP spid="16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#15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289880" y="1799970"/>
            <a:ext cx="3300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“God doesn’t really care about what we do.”</a:t>
            </a:r>
            <a:endParaRPr lang="en-US" sz="2800" b="1" dirty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  <a:p>
            <a:endParaRPr lang="en-US" sz="1200" b="1" dirty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endParaRPr lang="en-US" sz="1200" b="1" dirty="0" smtClean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10" name="Group 13"/>
          <p:cNvGrpSpPr/>
          <p:nvPr/>
        </p:nvGrpSpPr>
        <p:grpSpPr>
          <a:xfrm>
            <a:off x="631600" y="1664043"/>
            <a:ext cx="535724" cy="3763328"/>
            <a:chOff x="3849273" y="2860595"/>
            <a:chExt cx="535724" cy="3763328"/>
          </a:xfrm>
        </p:grpSpPr>
        <p:sp>
          <p:nvSpPr>
            <p:cNvPr id="11" name="TextBox 10"/>
            <p:cNvSpPr txBox="1"/>
            <p:nvPr/>
          </p:nvSpPr>
          <p:spPr>
            <a:xfrm>
              <a:off x="3849273" y="2860595"/>
              <a:ext cx="5357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7200" dirty="0" smtClean="0">
                  <a:solidFill>
                    <a:srgbClr val="FF0000"/>
                  </a:solidFill>
                  <a:effectLst>
                    <a:outerShdw blurRad="114300" dist="50800" dir="5400000" algn="ctr" rotWithShape="0">
                      <a:prstClr val="black"/>
                    </a:outerShdw>
                  </a:effectLst>
                  <a:latin typeface="Impact" pitchFamily="34" charset="0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92897" y="3946266"/>
              <a:ext cx="18473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en-US" sz="7200" dirty="0">
                <a:solidFill>
                  <a:srgbClr val="FF0000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08928" y="5146595"/>
              <a:ext cx="184731" cy="147732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en-US" dirty="0" smtClean="0">
                <a:solidFill>
                  <a:srgbClr val="FF0000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Impact" pitchFamily="34" charset="0"/>
              </a:endParaRPr>
            </a:p>
            <a:p>
              <a:pPr algn="ctr"/>
              <a:endParaRPr lang="en-US" sz="7200" dirty="0">
                <a:solidFill>
                  <a:srgbClr val="FF0000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Impact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-6397" y="52559"/>
            <a:ext cx="9143999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Impact" pitchFamily="34" charset="0"/>
              </a:rPr>
              <a:t>The Lies of Satan</a:t>
            </a:r>
            <a:endParaRPr lang="en-US" sz="66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Impac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06778" y="1274317"/>
            <a:ext cx="410244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smtClean="0">
                <a:solidFill>
                  <a:srgbClr val="FFC000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"He 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was a murderer from the beginning, and does not stand in the truth, because there is no truth in him. When he speaks a lie, he speaks from his own resources, for he is a liar and the father of it.”</a:t>
            </a:r>
            <a:endParaRPr lang="en-US" sz="2400" b="1" dirty="0">
              <a:solidFill>
                <a:srgbClr val="FFC000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algn="r"/>
            <a:endParaRPr lang="en-US" sz="800" b="1" dirty="0" smtClean="0">
              <a:solidFill>
                <a:srgbClr val="FFC000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algn="r"/>
            <a:r>
              <a:rPr lang="en-US" sz="2400" b="1" dirty="0" smtClean="0">
                <a:solidFill>
                  <a:srgbClr val="FFC000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- John 8:44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29156" y="2866772"/>
            <a:ext cx="3300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“Sin is not a really big deal.”</a:t>
            </a:r>
            <a:endParaRPr lang="en-US" sz="2800" b="1" dirty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  <a:p>
            <a:endParaRPr lang="en-US" sz="1200" b="1" dirty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endParaRPr lang="en-US" sz="1200" b="1" dirty="0" smtClean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9239" y="3917677"/>
            <a:ext cx="5966707" cy="2353816"/>
          </a:xfrm>
          <a:prstGeom prst="rect">
            <a:avLst/>
          </a:prstGeom>
          <a:solidFill>
            <a:schemeClr val="lt1">
              <a:alpha val="63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2055" y="3057478"/>
            <a:ext cx="58360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4488">
              <a:buClr>
                <a:srgbClr val="FF0000"/>
              </a:buClr>
            </a:pPr>
            <a:endParaRPr lang="en-US" sz="3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3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defTabSz="344488">
              <a:buClr>
                <a:srgbClr val="000000"/>
              </a:buClr>
            </a:pPr>
            <a:r>
              <a:rPr lang="en-US" sz="3200" b="1" dirty="0" smtClean="0">
                <a:solidFill>
                  <a:srgbClr val="000000"/>
                </a:solidFill>
                <a:latin typeface="Arial Narrow" pitchFamily="34" charset="0"/>
              </a:rPr>
              <a:t>“Everyone who practices sin also practices lawlessness; and sin is lawlessness.”</a:t>
            </a:r>
          </a:p>
          <a:p>
            <a:pPr defTabSz="344488">
              <a:buClr>
                <a:srgbClr val="000000"/>
              </a:buClr>
            </a:pPr>
            <a:endParaRPr lang="en-US" sz="1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defTabSz="344488">
              <a:buClr>
                <a:srgbClr val="000000"/>
              </a:buClr>
            </a:pPr>
            <a:r>
              <a:rPr lang="en-US" sz="3200" b="1" dirty="0">
                <a:solidFill>
                  <a:srgbClr val="000000"/>
                </a:solidFill>
                <a:latin typeface="Arial Narrow" pitchFamily="34" charset="0"/>
              </a:rPr>
              <a:t>	</a:t>
            </a:r>
            <a:r>
              <a:rPr lang="en-US" sz="3200" b="1" dirty="0" smtClean="0">
                <a:solidFill>
                  <a:srgbClr val="000000"/>
                </a:solidFill>
                <a:latin typeface="Arial Narrow" pitchFamily="34" charset="0"/>
              </a:rPr>
              <a:t>							</a:t>
            </a:r>
            <a:r>
              <a:rPr lang="en-US" sz="3200" b="1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Arial Narrow" pitchFamily="34" charset="0"/>
              </a:rPr>
              <a:t>- 1 John 3:4</a:t>
            </a:r>
          </a:p>
          <a:p>
            <a:pPr defTabSz="344488">
              <a:buClr>
                <a:srgbClr val="000000"/>
              </a:buClr>
            </a:pPr>
            <a:endParaRPr lang="en-US" sz="3200" b="1" dirty="0">
              <a:solidFill>
                <a:srgbClr val="000000"/>
              </a:solidFill>
              <a:latin typeface="Arial Narrow" pitchFamily="34" charset="0"/>
            </a:endParaRPr>
          </a:p>
          <a:p>
            <a:pPr defTabSz="344488">
              <a:buClr>
                <a:srgbClr val="000000"/>
              </a:buClr>
            </a:pPr>
            <a:r>
              <a:rPr lang="en-US" sz="3200" b="1" dirty="0" smtClean="0">
                <a:solidFill>
                  <a:srgbClr val="000000"/>
                </a:solidFill>
                <a:latin typeface="Arial Narrow" pitchFamily="34" charset="0"/>
              </a:rPr>
              <a:t>								</a:t>
            </a: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3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3200" b="1" dirty="0">
              <a:solidFill>
                <a:srgbClr val="000000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r>
              <a:rPr lang="en-US" sz="3200" b="1" dirty="0" smtClean="0">
                <a:solidFill>
                  <a:srgbClr val="000000"/>
                </a:solidFill>
                <a:latin typeface="Arial Narrow" pitchFamily="34" charset="0"/>
              </a:rPr>
              <a:t>		</a:t>
            </a:r>
          </a:p>
          <a:p>
            <a:pPr defTabSz="344488">
              <a:buClr>
                <a:srgbClr val="FF0000"/>
              </a:buClr>
            </a:pPr>
            <a:endParaRPr lang="en-US" sz="3200" b="1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0113" y="2732739"/>
            <a:ext cx="647933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Impact" pitchFamily="34" charset="0"/>
              </a:rPr>
              <a:t>2</a:t>
            </a:r>
            <a:endParaRPr lang="en-US" sz="7200" dirty="0">
              <a:solidFill>
                <a:srgbClr val="FF0000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2971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#15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289880" y="1799970"/>
            <a:ext cx="3300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“God doesn’t really care about what we do.”</a:t>
            </a:r>
            <a:endParaRPr lang="en-US" sz="2800" b="1" dirty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  <a:p>
            <a:endParaRPr lang="en-US" sz="1200" b="1" dirty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endParaRPr lang="en-US" sz="1200" b="1" dirty="0" smtClean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10" name="Group 13"/>
          <p:cNvGrpSpPr/>
          <p:nvPr/>
        </p:nvGrpSpPr>
        <p:grpSpPr>
          <a:xfrm>
            <a:off x="631600" y="1664043"/>
            <a:ext cx="535724" cy="3763328"/>
            <a:chOff x="3849273" y="2860595"/>
            <a:chExt cx="535724" cy="3763328"/>
          </a:xfrm>
        </p:grpSpPr>
        <p:sp>
          <p:nvSpPr>
            <p:cNvPr id="11" name="TextBox 10"/>
            <p:cNvSpPr txBox="1"/>
            <p:nvPr/>
          </p:nvSpPr>
          <p:spPr>
            <a:xfrm>
              <a:off x="3849273" y="2860595"/>
              <a:ext cx="5357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7200" dirty="0" smtClean="0">
                  <a:solidFill>
                    <a:srgbClr val="FF0000"/>
                  </a:solidFill>
                  <a:effectLst>
                    <a:outerShdw blurRad="114300" dist="50800" dir="5400000" algn="ctr" rotWithShape="0">
                      <a:prstClr val="black"/>
                    </a:outerShdw>
                  </a:effectLst>
                  <a:latin typeface="Impact" pitchFamily="34" charset="0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92897" y="3946266"/>
              <a:ext cx="18473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en-US" sz="7200" dirty="0">
                <a:solidFill>
                  <a:srgbClr val="FF0000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08928" y="5146595"/>
              <a:ext cx="184731" cy="147732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en-US" dirty="0" smtClean="0">
                <a:solidFill>
                  <a:srgbClr val="FF0000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Impact" pitchFamily="34" charset="0"/>
              </a:endParaRPr>
            </a:p>
            <a:p>
              <a:pPr algn="ctr"/>
              <a:endParaRPr lang="en-US" sz="7200" dirty="0">
                <a:solidFill>
                  <a:srgbClr val="FF0000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Impact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-6397" y="52559"/>
            <a:ext cx="9143999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Impact" pitchFamily="34" charset="0"/>
              </a:rPr>
              <a:t>The Lies of Satan</a:t>
            </a:r>
            <a:endParaRPr lang="en-US" sz="66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Impac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06778" y="1274317"/>
            <a:ext cx="410244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smtClean="0">
                <a:solidFill>
                  <a:srgbClr val="FFC000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"He 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was a murderer from the beginning, and does not stand in the truth, because there is no truth in him. When he speaks a lie, he speaks from his own resources, for he is a liar and the father of it.”</a:t>
            </a:r>
            <a:endParaRPr lang="en-US" sz="2400" b="1" dirty="0">
              <a:solidFill>
                <a:srgbClr val="FFC000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algn="r"/>
            <a:endParaRPr lang="en-US" sz="800" b="1" dirty="0" smtClean="0">
              <a:solidFill>
                <a:srgbClr val="FFC000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algn="r"/>
            <a:r>
              <a:rPr lang="en-US" sz="2400" b="1" dirty="0" smtClean="0">
                <a:solidFill>
                  <a:srgbClr val="FFC000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- John 8:44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29156" y="2866772"/>
            <a:ext cx="3300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“Sin is not a really big deal.”</a:t>
            </a:r>
            <a:endParaRPr lang="en-US" sz="2800" b="1" dirty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  <a:p>
            <a:endParaRPr lang="en-US" sz="1200" b="1" dirty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endParaRPr lang="en-US" sz="1200" b="1" dirty="0" smtClean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9239" y="3917677"/>
            <a:ext cx="5966707" cy="2353816"/>
          </a:xfrm>
          <a:prstGeom prst="rect">
            <a:avLst/>
          </a:prstGeom>
          <a:solidFill>
            <a:schemeClr val="lt1">
              <a:alpha val="63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2055" y="3057478"/>
            <a:ext cx="58360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4488">
              <a:buClr>
                <a:srgbClr val="FF0000"/>
              </a:buClr>
            </a:pPr>
            <a:endParaRPr lang="en-US" sz="3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3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defTabSz="344488">
              <a:buClr>
                <a:srgbClr val="000000"/>
              </a:buClr>
            </a:pPr>
            <a:r>
              <a:rPr lang="en-US" sz="3200" b="1" dirty="0" smtClean="0">
                <a:solidFill>
                  <a:srgbClr val="000000"/>
                </a:solidFill>
                <a:latin typeface="Arial Narrow" pitchFamily="34" charset="0"/>
              </a:rPr>
              <a:t>“</a:t>
            </a:r>
            <a:r>
              <a:rPr lang="en-US" sz="3200" b="1" u="sng" dirty="0" smtClean="0">
                <a:solidFill>
                  <a:srgbClr val="000000"/>
                </a:solidFill>
                <a:latin typeface="Arial Narrow" pitchFamily="34" charset="0"/>
              </a:rPr>
              <a:t>For the wages of sin is death</a:t>
            </a:r>
            <a:r>
              <a:rPr lang="en-US" sz="3200" b="1" dirty="0" smtClean="0">
                <a:solidFill>
                  <a:srgbClr val="000000"/>
                </a:solidFill>
                <a:latin typeface="Arial Narrow" pitchFamily="34" charset="0"/>
              </a:rPr>
              <a:t>,     but the free gift of God is eternal life in Christ Jesus our Lord.”</a:t>
            </a:r>
          </a:p>
          <a:p>
            <a:pPr defTabSz="344488">
              <a:buClr>
                <a:srgbClr val="000000"/>
              </a:buClr>
            </a:pPr>
            <a:endParaRPr lang="en-US" sz="1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defTabSz="344488">
              <a:buClr>
                <a:srgbClr val="000000"/>
              </a:buClr>
            </a:pPr>
            <a:r>
              <a:rPr lang="en-US" sz="3200" b="1" dirty="0">
                <a:solidFill>
                  <a:srgbClr val="000000"/>
                </a:solidFill>
                <a:latin typeface="Arial Narrow" pitchFamily="34" charset="0"/>
              </a:rPr>
              <a:t>	</a:t>
            </a:r>
            <a:r>
              <a:rPr lang="en-US" sz="3200" b="1" dirty="0" smtClean="0">
                <a:solidFill>
                  <a:srgbClr val="000000"/>
                </a:solidFill>
                <a:latin typeface="Arial Narrow" pitchFamily="34" charset="0"/>
              </a:rPr>
              <a:t>							</a:t>
            </a:r>
            <a:r>
              <a:rPr lang="en-US" sz="3200" b="1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Arial Narrow" pitchFamily="34" charset="0"/>
              </a:rPr>
              <a:t>- Romans 6:23</a:t>
            </a:r>
          </a:p>
          <a:p>
            <a:pPr defTabSz="344488">
              <a:buClr>
                <a:srgbClr val="000000"/>
              </a:buClr>
            </a:pPr>
            <a:endParaRPr lang="en-US" sz="3200" b="1" dirty="0">
              <a:solidFill>
                <a:srgbClr val="000000"/>
              </a:solidFill>
              <a:latin typeface="Arial Narrow" pitchFamily="34" charset="0"/>
            </a:endParaRPr>
          </a:p>
          <a:p>
            <a:pPr defTabSz="344488">
              <a:buClr>
                <a:srgbClr val="000000"/>
              </a:buClr>
            </a:pPr>
            <a:r>
              <a:rPr lang="en-US" sz="3200" b="1" dirty="0" smtClean="0">
                <a:solidFill>
                  <a:srgbClr val="000000"/>
                </a:solidFill>
                <a:latin typeface="Arial Narrow" pitchFamily="34" charset="0"/>
              </a:rPr>
              <a:t>								</a:t>
            </a: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3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3200" b="1" dirty="0">
              <a:solidFill>
                <a:srgbClr val="000000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r>
              <a:rPr lang="en-US" sz="3200" b="1" dirty="0" smtClean="0">
                <a:solidFill>
                  <a:srgbClr val="000000"/>
                </a:solidFill>
                <a:latin typeface="Arial Narrow" pitchFamily="34" charset="0"/>
              </a:rPr>
              <a:t>		</a:t>
            </a:r>
          </a:p>
          <a:p>
            <a:pPr defTabSz="344488">
              <a:buClr>
                <a:srgbClr val="FF0000"/>
              </a:buClr>
            </a:pPr>
            <a:endParaRPr lang="en-US" sz="3200" b="1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0113" y="2732739"/>
            <a:ext cx="647933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Impact" pitchFamily="34" charset="0"/>
              </a:rPr>
              <a:t>2</a:t>
            </a:r>
            <a:endParaRPr lang="en-US" sz="7200" dirty="0">
              <a:solidFill>
                <a:srgbClr val="FF0000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215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-3621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94122" y="4566444"/>
            <a:ext cx="50922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50800" dir="5400000" algn="ctr" rotWithShape="0">
                    <a:prstClr val="black"/>
                  </a:outerShdw>
                </a:effectLst>
                <a:latin typeface="Arial Narrow" panose="020B0606020202030204" pitchFamily="34" charset="0"/>
                <a:ea typeface="MS PGothic" panose="020B0600070205080204" pitchFamily="34" charset="-128"/>
              </a:rPr>
              <a:t>Sin is so serious that it cost Jesus His perfect life on a cross!</a:t>
            </a:r>
            <a:endParaRPr lang="en-US" sz="3600" b="1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50800" dist="50800" dir="5400000" algn="ctr" rotWithShape="0">
                  <a:prstClr val="black"/>
                </a:outerShdw>
              </a:effectLst>
              <a:latin typeface="Arial Narrow" panose="020B0606020202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39942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#15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289880" y="1799970"/>
            <a:ext cx="3300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“God doesn’t really care about what we do.”</a:t>
            </a:r>
            <a:endParaRPr lang="en-US" sz="2800" b="1" dirty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  <a:p>
            <a:endParaRPr lang="en-US" sz="1200" b="1" dirty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endParaRPr lang="en-US" sz="1200" b="1" dirty="0" smtClean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10" name="Group 13"/>
          <p:cNvGrpSpPr/>
          <p:nvPr/>
        </p:nvGrpSpPr>
        <p:grpSpPr>
          <a:xfrm>
            <a:off x="631600" y="1664043"/>
            <a:ext cx="535723" cy="3763328"/>
            <a:chOff x="3849273" y="2860595"/>
            <a:chExt cx="535723" cy="3763328"/>
          </a:xfrm>
        </p:grpSpPr>
        <p:sp>
          <p:nvSpPr>
            <p:cNvPr id="11" name="TextBox 10"/>
            <p:cNvSpPr txBox="1"/>
            <p:nvPr/>
          </p:nvSpPr>
          <p:spPr>
            <a:xfrm>
              <a:off x="3849273" y="2860595"/>
              <a:ext cx="53572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7200" dirty="0" smtClean="0">
                  <a:solidFill>
                    <a:srgbClr val="FF0000"/>
                  </a:solidFill>
                  <a:effectLst>
                    <a:outerShdw blurRad="114300" dist="50800" dir="5400000" algn="ctr" rotWithShape="0">
                      <a:prstClr val="black"/>
                    </a:outerShdw>
                  </a:effectLst>
                  <a:latin typeface="Impact" pitchFamily="34" charset="0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92897" y="3946266"/>
              <a:ext cx="18473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en-US" sz="7200" dirty="0">
                <a:solidFill>
                  <a:srgbClr val="FF0000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08928" y="5146595"/>
              <a:ext cx="184731" cy="147732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en-US" dirty="0" smtClean="0">
                <a:solidFill>
                  <a:srgbClr val="FF0000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Impact" pitchFamily="34" charset="0"/>
              </a:endParaRPr>
            </a:p>
            <a:p>
              <a:pPr algn="ctr"/>
              <a:endParaRPr lang="en-US" sz="7200" dirty="0">
                <a:solidFill>
                  <a:srgbClr val="FF0000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Impact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-6397" y="52559"/>
            <a:ext cx="9143999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Impact" pitchFamily="34" charset="0"/>
              </a:rPr>
              <a:t>The Lies of Satan</a:t>
            </a:r>
            <a:endParaRPr lang="en-US" sz="66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Impac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06778" y="1274317"/>
            <a:ext cx="410244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smtClean="0">
                <a:solidFill>
                  <a:srgbClr val="FFC000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"He 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was a murderer from the beginning, and does not stand in the truth, because there is no truth in him. When he speaks a lie, he speaks from his own resources, for he is a liar and the father of it.”</a:t>
            </a:r>
            <a:endParaRPr lang="en-US" sz="2400" b="1" dirty="0">
              <a:solidFill>
                <a:srgbClr val="FFC000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algn="r"/>
            <a:endParaRPr lang="en-US" sz="800" b="1" dirty="0" smtClean="0">
              <a:solidFill>
                <a:srgbClr val="FFC000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algn="r"/>
            <a:r>
              <a:rPr lang="en-US" sz="2400" b="1" dirty="0" smtClean="0">
                <a:solidFill>
                  <a:srgbClr val="FFC000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- John 8:44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29156" y="2866772"/>
            <a:ext cx="3300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“Sin is not a really big deal.”</a:t>
            </a:r>
            <a:endParaRPr lang="en-US" sz="2800" b="1" dirty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  <a:p>
            <a:endParaRPr lang="en-US" sz="1200" b="1" dirty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endParaRPr lang="en-US" sz="1200" b="1" dirty="0" smtClean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6708" y="3987891"/>
            <a:ext cx="3300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“You can’t make it to heaven!”</a:t>
            </a:r>
            <a:endParaRPr lang="en-US" sz="2800" b="1" dirty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  <a:p>
            <a:endParaRPr lang="en-US" sz="1200" b="1" dirty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endParaRPr lang="en-US" sz="1200" b="1" dirty="0" smtClean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80472" y="5018472"/>
            <a:ext cx="3300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“There 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are a 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variety of ways to be saved.”</a:t>
            </a:r>
            <a:endParaRPr lang="en-US" sz="2800" b="1" dirty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  <a:p>
            <a:endParaRPr lang="en-US" sz="1200" b="1" dirty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endParaRPr lang="en-US" sz="1200" b="1" dirty="0" smtClean="0">
              <a:solidFill>
                <a:prstClr val="white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0113" y="2732739"/>
            <a:ext cx="647933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Impact" pitchFamily="34" charset="0"/>
              </a:rPr>
              <a:t>2</a:t>
            </a:r>
            <a:endParaRPr lang="en-US" sz="7200" dirty="0">
              <a:solidFill>
                <a:srgbClr val="FF0000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Impac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0838" y="3826522"/>
            <a:ext cx="673582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Impact" pitchFamily="34" charset="0"/>
              </a:rPr>
              <a:t>3</a:t>
            </a:r>
            <a:endParaRPr lang="en-US" sz="7200" dirty="0">
              <a:solidFill>
                <a:srgbClr val="FF0000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Impac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9788" y="4869232"/>
            <a:ext cx="647933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114300" dist="50800" dir="5400000" algn="ctr" rotWithShape="0">
                    <a:prstClr val="black"/>
                  </a:outerShdw>
                </a:effectLst>
                <a:latin typeface="Impact" pitchFamily="34" charset="0"/>
              </a:rPr>
              <a:t>4</a:t>
            </a:r>
            <a:endParaRPr lang="en-US" sz="7200" dirty="0">
              <a:solidFill>
                <a:srgbClr val="FF0000"/>
              </a:solidFill>
              <a:effectLst>
                <a:outerShdw blurRad="114300" dist="50800" dir="5400000" algn="ctr" rotWithShape="0">
                  <a:prstClr val="black"/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621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7" grpId="0" build="p"/>
    </p:bld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10386</TotalTime>
  <Words>508</Words>
  <Application>Microsoft Macintosh PowerPoint</Application>
  <PresentationFormat>On-screen Show (4:3)</PresentationFormat>
  <Paragraphs>79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Adelle-Regular</vt:lpstr>
      <vt:lpstr>Apple Chancery</vt:lpstr>
      <vt:lpstr>AR CENA</vt:lpstr>
      <vt:lpstr>Arial Narrow</vt:lpstr>
      <vt:lpstr>Calibri</vt:lpstr>
      <vt:lpstr>Georgia</vt:lpstr>
      <vt:lpstr>Impact</vt:lpstr>
      <vt:lpstr>MS PGothic</vt:lpstr>
      <vt:lpstr>Wingdings</vt:lpstr>
      <vt:lpstr>Arial</vt:lpstr>
      <vt:lpstr>1_Default Design</vt:lpstr>
      <vt:lpstr>1_Default</vt:lpstr>
      <vt:lpstr>7_Office Theme</vt:lpstr>
      <vt:lpstr>PowerPoint Presentation</vt:lpstr>
      <vt:lpstr>"You are of your father the devil, and the desires of your father you want to do. He was a murderer from the beginning, and does not stand in the truth, because there is no truth in him. When he speaks a lie, he speaks from his own resources, for he is a liar and the father of it.”                                            - John 8:44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 Banning</dc:creator>
  <cp:lastModifiedBy>Genesia Jeffries</cp:lastModifiedBy>
  <cp:revision>219</cp:revision>
  <dcterms:created xsi:type="dcterms:W3CDTF">2009-10-23T11:28:52Z</dcterms:created>
  <dcterms:modified xsi:type="dcterms:W3CDTF">2017-04-09T03:17:17Z</dcterms:modified>
</cp:coreProperties>
</file>