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9"/>
  </p:notesMasterIdLst>
  <p:sldIdLst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65"/>
  </p:normalViewPr>
  <p:slideViewPr>
    <p:cSldViewPr snapToGrid="0">
      <p:cViewPr varScale="1">
        <p:scale>
          <a:sx n="93" d="100"/>
          <a:sy n="93" d="100"/>
        </p:scale>
        <p:origin x="20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02855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04512" y="4691648"/>
            <a:ext cx="4102273" cy="6336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5013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5096" y="827836"/>
            <a:ext cx="4961689" cy="3719594"/>
          </a:xfrm>
        </p:spPr>
        <p:txBody>
          <a:bodyPr/>
          <a:lstStyle>
            <a:lvl1pPr>
              <a:defRPr>
                <a:solidFill>
                  <a:srgbClr val="690442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04512" y="4691648"/>
            <a:ext cx="4102273" cy="6336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569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2897" y="265559"/>
            <a:ext cx="8287240" cy="39978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0663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2897" y="265559"/>
            <a:ext cx="8287240" cy="39978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246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5416" y="4452781"/>
            <a:ext cx="2259721" cy="16482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90442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2897" y="265559"/>
            <a:ext cx="8287240" cy="39978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426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17362" y="561830"/>
            <a:ext cx="6141008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17630" y="5361518"/>
            <a:ext cx="6140772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2507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0238" y="561829"/>
            <a:ext cx="5898036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351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8124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04512" y="4691648"/>
            <a:ext cx="4102273" cy="6336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0611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5096" y="827836"/>
            <a:ext cx="4961689" cy="3719594"/>
          </a:xfrm>
        </p:spPr>
        <p:txBody>
          <a:bodyPr/>
          <a:lstStyle>
            <a:lvl1pPr>
              <a:defRPr>
                <a:solidFill>
                  <a:srgbClr val="690442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04512" y="4691648"/>
            <a:ext cx="4102273" cy="6336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4232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2897" y="265559"/>
            <a:ext cx="8287240" cy="39978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0619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2897" y="265559"/>
            <a:ext cx="8287240" cy="39978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5714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5416" y="4452781"/>
            <a:ext cx="2259721" cy="16482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90442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2897" y="265559"/>
            <a:ext cx="8287240" cy="39978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6750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17362" y="561830"/>
            <a:ext cx="6141008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17630" y="5361518"/>
            <a:ext cx="6140772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2365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0238" y="561829"/>
            <a:ext cx="5898036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10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5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3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#10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5506" y="768716"/>
            <a:ext cx="4961689" cy="371959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 JULIAN" panose="02000000000000000000" pitchFamily="2" charset="0"/>
              </a:rPr>
              <a:t>The Rich Man and Lazarus</a:t>
            </a:r>
            <a:br>
              <a:rPr lang="en-US" sz="5400" b="1" dirty="0" smtClean="0">
                <a:latin typeface="AR JULIAN" panose="02000000000000000000" pitchFamily="2" charset="0"/>
              </a:rPr>
            </a:br>
            <a:r>
              <a:rPr lang="en-US" sz="5400" b="1" dirty="0" smtClean="0">
                <a:latin typeface="AR JULIAN" panose="02000000000000000000" pitchFamily="2" charset="0"/>
              </a:rPr>
              <a:t>(Luke 16:19-31)</a:t>
            </a:r>
            <a:endParaRPr lang="en-US" sz="5400" b="1" dirty="0">
              <a:latin typeface="AR JULI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15205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532" y="-129514"/>
            <a:ext cx="9182650" cy="16482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JULIAN" panose="02000000000000000000" pitchFamily="2" charset="0"/>
              </a:rPr>
              <a:t>The Rich Man and Lazarus</a:t>
            </a:r>
            <a:endParaRPr lang="en-US" sz="5400" b="1" dirty="0">
              <a:latin typeface="AR JULI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253" y="113643"/>
            <a:ext cx="4813845" cy="399785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 Narrow" panose="020B0606020202030204" pitchFamily="34" charset="0"/>
              </a:rPr>
              <a:t>          What can we learn?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latin typeface="Arial Narrow" panose="020B0606020202030204" pitchFamily="34" charset="0"/>
              </a:rPr>
              <a:t>Greed will cost you your soul!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1200" b="1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latin typeface="Arial Narrow" panose="020B0606020202030204" pitchFamily="34" charset="0"/>
              </a:rPr>
              <a:t>Several lessons about the afterlife. 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flipV="1">
            <a:off x="-199697" y="969818"/>
            <a:ext cx="9528424" cy="286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39645" y="1431758"/>
            <a:ext cx="4072379" cy="3617434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8849" y="1517138"/>
            <a:ext cx="40598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Experiencing it is 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inevitable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We retain our identities.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The righteous and wicked are separated.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Our eternal fates are sealed.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07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532" y="-129514"/>
            <a:ext cx="9182650" cy="16482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JULIAN" panose="02000000000000000000" pitchFamily="2" charset="0"/>
              </a:rPr>
              <a:t>The Rich Man and Lazarus</a:t>
            </a:r>
            <a:endParaRPr lang="en-US" sz="5400" b="1" dirty="0">
              <a:latin typeface="AR JULI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252" y="113643"/>
            <a:ext cx="4965455" cy="399785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 Narrow" panose="020B0606020202030204" pitchFamily="34" charset="0"/>
              </a:rPr>
              <a:t>          What can we learn?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latin typeface="Arial Narrow" panose="020B0606020202030204" pitchFamily="34" charset="0"/>
              </a:rPr>
              <a:t>Greed will cost you your soul!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1200" b="1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latin typeface="Arial Narrow" panose="020B0606020202030204" pitchFamily="34" charset="0"/>
              </a:rPr>
              <a:t>Several lessons about the afterlife. 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flipV="1">
            <a:off x="-199697" y="969818"/>
            <a:ext cx="9528424" cy="286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39645" y="1431758"/>
            <a:ext cx="4072379" cy="3617434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1708" y="1845763"/>
            <a:ext cx="39903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Key points of application: 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Everyone is not saved!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Hell is real!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10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It matters how we live!</a:t>
            </a:r>
          </a:p>
          <a:p>
            <a:pPr marL="514350" indent="-5143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46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532" y="-129514"/>
            <a:ext cx="9182650" cy="16482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JULIAN" panose="02000000000000000000" pitchFamily="2" charset="0"/>
              </a:rPr>
              <a:t>The Rich Man and Lazarus</a:t>
            </a:r>
            <a:endParaRPr lang="en-US" sz="5400" b="1" dirty="0">
              <a:latin typeface="AR JULI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254" y="483090"/>
            <a:ext cx="4824350" cy="399785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 Narrow" panose="020B0606020202030204" pitchFamily="34" charset="0"/>
              </a:rPr>
              <a:t>          What can we learn?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latin typeface="Arial Narrow" panose="020B0606020202030204" pitchFamily="34" charset="0"/>
              </a:rPr>
              <a:t>Greed will cost you your soul!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1200" b="1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latin typeface="Arial Narrow" panose="020B0606020202030204" pitchFamily="34" charset="0"/>
              </a:rPr>
              <a:t>Several lessons about the afterlife.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en-US" sz="1200" b="1" dirty="0" smtClean="0">
              <a:latin typeface="Arial Narrow" panose="020B0606020202030204" pitchFamily="34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sz="2800" b="1" dirty="0" smtClean="0">
                <a:latin typeface="Arial Narrow" panose="020B0606020202030204" pitchFamily="34" charset="0"/>
              </a:rPr>
              <a:t>The Bible is enough!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flipV="1">
            <a:off x="-199697" y="969818"/>
            <a:ext cx="9528424" cy="286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39645" y="1431758"/>
            <a:ext cx="4072379" cy="3617434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8212" y="1504742"/>
            <a:ext cx="3953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>
                <a:latin typeface="Arial Narrow" panose="020B0606020202030204" pitchFamily="34" charset="0"/>
              </a:rPr>
              <a:t>All Scripture is </a:t>
            </a:r>
            <a:r>
              <a:rPr lang="en-US" sz="2400" dirty="0" smtClean="0">
                <a:latin typeface="Arial Narrow" panose="020B0606020202030204" pitchFamily="34" charset="0"/>
              </a:rPr>
              <a:t>inspired </a:t>
            </a:r>
            <a:r>
              <a:rPr lang="en-US" sz="2400" dirty="0">
                <a:latin typeface="Arial Narrow" panose="020B0606020202030204" pitchFamily="34" charset="0"/>
              </a:rPr>
              <a:t>by God </a:t>
            </a:r>
            <a:r>
              <a:rPr lang="en-US" sz="2400" dirty="0" smtClean="0">
                <a:latin typeface="Arial Narrow" panose="020B0606020202030204" pitchFamily="34" charset="0"/>
              </a:rPr>
              <a:t> and </a:t>
            </a:r>
            <a:r>
              <a:rPr lang="en-US" sz="2400" dirty="0">
                <a:latin typeface="Arial Narrow" panose="020B0606020202030204" pitchFamily="34" charset="0"/>
              </a:rPr>
              <a:t>profitable for teaching, for reproof, for correction, for </a:t>
            </a:r>
            <a:r>
              <a:rPr lang="en-US" sz="2400" dirty="0" smtClean="0">
                <a:latin typeface="Arial Narrow" panose="020B0606020202030204" pitchFamily="34" charset="0"/>
              </a:rPr>
              <a:t>training </a:t>
            </a:r>
            <a:r>
              <a:rPr lang="en-US" sz="2400" dirty="0">
                <a:latin typeface="Arial Narrow" panose="020B0606020202030204" pitchFamily="34" charset="0"/>
              </a:rPr>
              <a:t>in righteousness; 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200" dirty="0">
              <a:latin typeface="Arial Narrow" panose="020B0606020202030204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so </a:t>
            </a:r>
            <a:r>
              <a:rPr lang="en-US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that the man of God may </a:t>
            </a:r>
            <a:r>
              <a:rPr lang="en-U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be adequate</a:t>
            </a:r>
            <a:r>
              <a:rPr lang="en-US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, </a:t>
            </a:r>
            <a:r>
              <a:rPr lang="en-U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equipped </a:t>
            </a:r>
            <a:r>
              <a:rPr lang="en-US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for every good work</a:t>
            </a:r>
            <a:r>
              <a:rPr lang="en-U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2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anose="020B0606020202030204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				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anose="020B0606020202030204" pitchFamily="34" charset="0"/>
              </a:rPr>
              <a:t>- 2 Timothy 3:16-17</a:t>
            </a:r>
          </a:p>
        </p:txBody>
      </p:sp>
    </p:spTree>
    <p:extLst>
      <p:ext uri="{BB962C8B-B14F-4D97-AF65-F5344CB8AC3E}">
        <p14:creationId xmlns:p14="http://schemas.microsoft.com/office/powerpoint/2010/main" val="3904936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168</Words>
  <Application>Microsoft Macintosh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Adelle-Regular</vt:lpstr>
      <vt:lpstr>Apple Chancery</vt:lpstr>
      <vt:lpstr>AR JULIAN</vt:lpstr>
      <vt:lpstr>Arial</vt:lpstr>
      <vt:lpstr>Arial Narrow</vt:lpstr>
      <vt:lpstr>Calibri</vt:lpstr>
      <vt:lpstr>Courier New</vt:lpstr>
      <vt:lpstr>Trebuchet MS</vt:lpstr>
      <vt:lpstr>1_Default Design</vt:lpstr>
      <vt:lpstr>Default</vt:lpstr>
      <vt:lpstr>1_Default</vt:lpstr>
      <vt:lpstr>PowerPoint Presentation</vt:lpstr>
      <vt:lpstr>The Rich Man and Lazarus (Luke 16:19-31)</vt:lpstr>
      <vt:lpstr>The Rich Man and Lazarus</vt:lpstr>
      <vt:lpstr>The Rich Man and Lazarus</vt:lpstr>
      <vt:lpstr>The Rich Man and Lazarus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121</cp:revision>
  <dcterms:created xsi:type="dcterms:W3CDTF">2009-10-23T11:28:52Z</dcterms:created>
  <dcterms:modified xsi:type="dcterms:W3CDTF">2017-03-05T02:43:17Z</dcterms:modified>
</cp:coreProperties>
</file>