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9" r:id="rId3"/>
  </p:sldMasterIdLst>
  <p:notesMasterIdLst>
    <p:notesMasterId r:id="rId8"/>
  </p:notesMasterIdLst>
  <p:sldIdLst>
    <p:sldId id="257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FFCC00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65"/>
  </p:normalViewPr>
  <p:slideViewPr>
    <p:cSldViewPr snapToGrid="0">
      <p:cViewPr varScale="1">
        <p:scale>
          <a:sx n="79" d="100"/>
          <a:sy n="79" d="100"/>
        </p:scale>
        <p:origin x="192" y="7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92B00-0EED-4B7B-A861-F535D57FAFBE}" type="datetimeFigureOut">
              <a:rPr lang="en-US" smtClean="0"/>
              <a:t>3/4/17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D4561-DFD0-4EBA-A1CE-08114CBB4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2DC95-8065-4579-87B6-769DC43B4A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9678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0ABCD-D558-47AE-9D99-DDA2ACBFFD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8337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8A8DE-E384-488F-A27B-2F2080A3F6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1508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05432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41450" y="6023309"/>
            <a:ext cx="4117052" cy="6130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30712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545" y="1407356"/>
            <a:ext cx="8501854" cy="287192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41450" y="6023309"/>
            <a:ext cx="4117052" cy="6130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6669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3575" y="306179"/>
            <a:ext cx="8378981" cy="40347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4787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3575" y="306179"/>
            <a:ext cx="8378981" cy="40347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58299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7299" y="4460708"/>
            <a:ext cx="3203403" cy="131746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3575" y="306179"/>
            <a:ext cx="8378981" cy="40347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066177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277736"/>
            <a:ext cx="8160063" cy="418820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827423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881813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232282"/>
            <a:ext cx="8160063" cy="556321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45284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698E4-663C-40E4-AA98-7C98B55468E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8472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5577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41450" y="6023309"/>
            <a:ext cx="4117052" cy="6130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85960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7545" y="1407356"/>
            <a:ext cx="8501854" cy="287192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541450" y="6023309"/>
            <a:ext cx="4117052" cy="613003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1838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83575" y="306179"/>
            <a:ext cx="8378981" cy="40347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022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3575" y="306179"/>
            <a:ext cx="8378981" cy="40347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49333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37299" y="4460708"/>
            <a:ext cx="3203403" cy="131746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83575" y="306179"/>
            <a:ext cx="8378981" cy="4034759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628406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277736"/>
            <a:ext cx="8160063" cy="418820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827423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959059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232282"/>
            <a:ext cx="8160063" cy="5563212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1078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3C7B-1D27-49C9-B836-1A3575FFB2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8896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A2797-7414-49E0-9CF7-D3AAFFAA9A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053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67F1A7-987B-476B-BCDC-D8ADDD0ABC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6662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54C73-C63C-4D6B-ABF6-01C8E9FB59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293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39002-C4E3-4658-A8DD-810C03ABD8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0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4F3A6-B2F7-4CDB-A1A4-69976FDBE3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3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A7B-E599-4BB3-8D82-8227B0D188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9228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66F550-B1D4-4496-8A6C-183AEE23054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24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3/4/17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144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3/4/17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83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harlottemasoneducation.files.wordpress.com/2009/09/bible-reading-guy-782907.jpg"/>
          <p:cNvPicPr>
            <a:picLocks noChangeAspect="1" noChangeArrowheads="1"/>
          </p:cNvPicPr>
          <p:nvPr/>
        </p:nvPicPr>
        <p:blipFill>
          <a:blip r:embed="rId2"/>
          <a:srcRect r="11765"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5105400" y="4953000"/>
            <a:ext cx="3733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Bible Reading</a:t>
            </a:r>
          </a:p>
          <a:p>
            <a:pPr algn="r"/>
            <a:r>
              <a:rPr lang="en-US" sz="3600" b="1" dirty="0">
                <a:solidFill>
                  <a:srgbClr val="000000"/>
                </a:solidFill>
                <a:latin typeface="Arial Narrow" pitchFamily="34" charset="0"/>
              </a:rPr>
              <a:t>Challenge, </a:t>
            </a:r>
            <a:r>
              <a:rPr lang="en-US" sz="3600" b="1" dirty="0" smtClean="0">
                <a:solidFill>
                  <a:srgbClr val="000000"/>
                </a:solidFill>
                <a:latin typeface="Arial Narrow" pitchFamily="34" charset="0"/>
              </a:rPr>
              <a:t>2017</a:t>
            </a:r>
            <a:endParaRPr lang="en-US" sz="3600" b="1" dirty="0">
              <a:solidFill>
                <a:srgbClr val="000000"/>
              </a:solidFill>
              <a:latin typeface="Arial Narrow" pitchFamily="34" charset="0"/>
            </a:endParaRPr>
          </a:p>
          <a:p>
            <a:pPr algn="r"/>
            <a:r>
              <a:rPr lang="en-US" sz="3600" b="1" dirty="0">
                <a:solidFill>
                  <a:srgbClr val="C00000"/>
                </a:solidFill>
                <a:latin typeface="Arial Narrow" pitchFamily="34" charset="0"/>
              </a:rPr>
              <a:t>Week </a:t>
            </a:r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#10</a:t>
            </a:r>
            <a:endParaRPr lang="en-US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495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76796" y="5247455"/>
            <a:ext cx="4117052" cy="613003"/>
          </a:xfrm>
        </p:spPr>
        <p:txBody>
          <a:bodyPr>
            <a:noAutofit/>
          </a:bodyPr>
          <a:lstStyle/>
          <a:p>
            <a:endParaRPr lang="en-US" sz="5400" b="1" dirty="0">
              <a:solidFill>
                <a:srgbClr val="FFFF00"/>
              </a:solidFill>
              <a:latin typeface="AR JULIAN" panose="02000000000000000000" pitchFamily="2" charset="0"/>
            </a:endParaRPr>
          </a:p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 JULIAN" panose="02000000000000000000" pitchFamily="2" charset="0"/>
              </a:rPr>
              <a:t>Luke 17:32</a:t>
            </a:r>
            <a:endParaRPr lang="en-US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#10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260344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#10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" y="-1149782"/>
            <a:ext cx="91439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/>
            </a:r>
            <a:b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</a:br>
            <a:r>
              <a:rPr lang="en-US" sz="7200" dirty="0" smtClean="0">
                <a:ln w="18415" cmpd="sng">
                  <a:solidFill>
                    <a:prstClr val="black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latin typeface="Impact" pitchFamily="34" charset="0"/>
              </a:rPr>
              <a:t>“Remember Lot’s Wife”</a:t>
            </a:r>
            <a:endParaRPr lang="en-US" sz="7200" dirty="0">
              <a:ln w="18415" cmpd="sng">
                <a:solidFill>
                  <a:prstClr val="black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</a:effectLst>
              <a:latin typeface="Impact" pitchFamily="34" charset="0"/>
            </a:endParaRP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76796" y="5247455"/>
            <a:ext cx="4117052" cy="613003"/>
          </a:xfrm>
        </p:spPr>
        <p:txBody>
          <a:bodyPr>
            <a:noAutofit/>
          </a:bodyPr>
          <a:lstStyle/>
          <a:p>
            <a:endParaRPr lang="en-US" sz="5400" b="1" dirty="0">
              <a:solidFill>
                <a:srgbClr val="FFFF00"/>
              </a:solidFill>
              <a:latin typeface="AR JULIAN" panose="02000000000000000000" pitchFamily="2" charset="0"/>
            </a:endParaRPr>
          </a:p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 JULIAN" panose="02000000000000000000" pitchFamily="2" charset="0"/>
              </a:rPr>
              <a:t>Luke 17:32</a:t>
            </a:r>
            <a:endParaRPr lang="en-US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782" y="1084654"/>
            <a:ext cx="729531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Remember her disobedience. 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Remember her righteous husband. </a:t>
            </a:r>
            <a:endParaRPr lang="en-US" sz="3000" b="1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101600" dist="63500" dir="5400000" algn="ctr" rotWithShape="0">
                  <a:srgbClr val="000000"/>
                </a:outerShdw>
              </a:effectLst>
              <a:latin typeface="Arial Narrow" pitchFamily="34" charset="0"/>
              <a:cs typeface="Aharoni" pitchFamily="2" charset="-79"/>
            </a:endParaRP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Remember how she died outside the city. </a:t>
            </a:r>
          </a:p>
          <a:p>
            <a:pPr marL="514350" indent="-514350" defTabSz="860425">
              <a:spcAft>
                <a:spcPts val="1800"/>
              </a:spcAft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sz="3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Remember that her heart was not with God.</a:t>
            </a:r>
            <a:r>
              <a:rPr lang="en-US" sz="2800" b="1" dirty="0" smtClean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101600" dist="63500" dir="5400000" algn="ctr" rotWithShape="0">
                    <a:srgbClr val="000000"/>
                  </a:outerShdw>
                </a:effectLst>
                <a:latin typeface="Arial Narrow" pitchFamily="34" charset="0"/>
                <a:cs typeface="Aharoni" pitchFamily="2" charset="-79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3301573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476796" y="5247455"/>
            <a:ext cx="4117052" cy="613003"/>
          </a:xfrm>
        </p:spPr>
        <p:txBody>
          <a:bodyPr>
            <a:noAutofit/>
          </a:bodyPr>
          <a:lstStyle/>
          <a:p>
            <a:endParaRPr lang="en-US" sz="5400" b="1" dirty="0">
              <a:solidFill>
                <a:srgbClr val="FFFF00"/>
              </a:solidFill>
              <a:latin typeface="AR JULIAN" panose="02000000000000000000" pitchFamily="2" charset="0"/>
            </a:endParaRPr>
          </a:p>
          <a:p>
            <a:r>
              <a:rPr lang="en-US" sz="5400" b="1" dirty="0" smtClean="0">
                <a:solidFill>
                  <a:srgbClr val="FFFF00"/>
                </a:solidFill>
                <a:effectLst>
                  <a:outerShdw blurRad="50800" dist="50800" dir="5400000" algn="ctr" rotWithShape="0">
                    <a:schemeClr val="bg2"/>
                  </a:outerShdw>
                </a:effectLst>
                <a:latin typeface="AR JULIAN" panose="02000000000000000000" pitchFamily="2" charset="0"/>
              </a:rPr>
              <a:t>Luke 17:32</a:t>
            </a:r>
            <a:endParaRPr lang="en-US" sz="5400" b="1" dirty="0">
              <a:solidFill>
                <a:srgbClr val="FFFF00"/>
              </a:solidFill>
              <a:effectLst>
                <a:outerShdw blurRad="50800" dist="50800" dir="5400000" algn="ctr" rotWithShape="0">
                  <a:schemeClr val="bg2"/>
                </a:outerShdw>
              </a:effectLst>
              <a:latin typeface="AR JULI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90658" y="6380976"/>
            <a:ext cx="833853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Jackson Heights Bible </a:t>
            </a:r>
            <a:r>
              <a:rPr lang="en-US" sz="2600" b="1" cap="small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Reading Challenge    Week </a:t>
            </a:r>
            <a:r>
              <a:rPr lang="en-US" sz="2600" b="1" cap="small" dirty="0" smtClean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114300" dist="50800" dir="5400000" algn="ctr" rotWithShape="0">
                    <a:prstClr val="black"/>
                  </a:outerShdw>
                </a:effectLst>
                <a:latin typeface="Arial Narrow" pitchFamily="34" charset="0"/>
              </a:rPr>
              <a:t>#10 </a:t>
            </a:r>
            <a:endParaRPr lang="en-US" sz="2600" b="1" cap="small" dirty="0"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114300" dist="50800" dir="5400000" algn="ctr" rotWithShape="0">
                  <a:prstClr val="black"/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Picture 3" descr="http://www.timpbaptistchurch.org/images/Bib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19283">
            <a:off x="540668" y="6397974"/>
            <a:ext cx="637142" cy="53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  <a:outerShdw blurRad="139700" dist="50800" dir="11400000" algn="ctr" rotWithShape="0">
              <a:schemeClr val="tx1"/>
            </a:outerShdw>
          </a:effectLst>
        </p:spPr>
      </p:pic>
    </p:spTree>
    <p:extLst>
      <p:ext uri="{BB962C8B-B14F-4D97-AF65-F5344CB8AC3E}">
        <p14:creationId xmlns:p14="http://schemas.microsoft.com/office/powerpoint/2010/main" val="2730446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5376</TotalTime>
  <Words>64</Words>
  <Application>Microsoft Macintosh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16" baseType="lpstr">
      <vt:lpstr>Adelle-Regular</vt:lpstr>
      <vt:lpstr>Aharoni</vt:lpstr>
      <vt:lpstr>Apple Chancery</vt:lpstr>
      <vt:lpstr>AR JULIAN</vt:lpstr>
      <vt:lpstr>Arial</vt:lpstr>
      <vt:lpstr>Arial Narrow</vt:lpstr>
      <vt:lpstr>Calibri</vt:lpstr>
      <vt:lpstr>Impact</vt:lpstr>
      <vt:lpstr>Trebuchet MS</vt:lpstr>
      <vt:lpstr>1_Default Design</vt:lpstr>
      <vt:lpstr>2_Default</vt:lpstr>
      <vt:lpstr>Default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 Banning</dc:creator>
  <cp:lastModifiedBy>Genesia Jeffries</cp:lastModifiedBy>
  <cp:revision>129</cp:revision>
  <dcterms:created xsi:type="dcterms:W3CDTF">2009-10-23T11:28:52Z</dcterms:created>
  <dcterms:modified xsi:type="dcterms:W3CDTF">2017-03-05T02:39:53Z</dcterms:modified>
</cp:coreProperties>
</file>