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notesMasterIdLst>
    <p:notesMasterId r:id="rId12"/>
  </p:notesMasterIdLst>
  <p:sldIdLst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>
      <p:cViewPr varScale="1">
        <p:scale>
          <a:sx n="104" d="100"/>
          <a:sy n="104" d="100"/>
        </p:scale>
        <p:origin x="6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5134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47022" y="5541061"/>
            <a:ext cx="5028860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3706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47022" y="5541061"/>
            <a:ext cx="5028860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05876" y="4029863"/>
            <a:ext cx="6937648" cy="120038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7995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94473" y="482299"/>
            <a:ext cx="6485663" cy="53159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6977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94473" y="482299"/>
            <a:ext cx="6485663" cy="53159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94473" y="482299"/>
            <a:ext cx="6485663" cy="53159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6947" y="5916180"/>
            <a:ext cx="3499062" cy="57875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082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8"/>
            <a:ext cx="8222669" cy="468364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0" y="5514221"/>
            <a:ext cx="8222670" cy="87354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6509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1264691"/>
            <a:ext cx="8222669" cy="43299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797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1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4E2C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4E2C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4E2C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4E2C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4E2C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4E2C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#12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0438" y="3275145"/>
            <a:ext cx="5623077" cy="175432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Marriage is God’s creation!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8463" y="1437695"/>
            <a:ext cx="72953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origin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586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7952" y="3457340"/>
            <a:ext cx="6856666" cy="2758733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89821" y="3110093"/>
            <a:ext cx="69047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One man and one woman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Be “joined” or “cleave” to one another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Become one flesh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Man is the head of the wife.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The woman is to be a helpmate to the husband. 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463" y="1437695"/>
            <a:ext cx="72953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origin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order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97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463" y="1953716"/>
            <a:ext cx="62498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“Wives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, submit to your own husbands, as to the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Lord. For 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husband is head of the wife, as also Christ is head of the church; and He is the Savior of the body.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Therefore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, just as the church is subject to Christ, so let the wives be to their own husbands in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everything.”</a:t>
            </a: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- Ephesians 5:22-24</a:t>
            </a:r>
            <a:endParaRPr lang="en-US" sz="28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6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7952" y="3457340"/>
            <a:ext cx="6856666" cy="2758733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1842" y="3106362"/>
            <a:ext cx="69047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One man and one woman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Be “joined” or “cleave” to one another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Become one flesh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Man is the head of the wife.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The woman is to be a helpmate to the husband. 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8463" y="1437695"/>
            <a:ext cx="72953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origin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order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6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7952" y="3457340"/>
            <a:ext cx="6856666" cy="2758733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11842" y="3106362"/>
            <a:ext cx="69047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344488">
              <a:buClr>
                <a:srgbClr val="000000"/>
              </a:buClr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What is not part of God’s order?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Co-habitation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Same-sex marriage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Divorce without scriptural cause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Marrying someone who has been put away 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8463" y="1437695"/>
            <a:ext cx="729531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origin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order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871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385" y="4003515"/>
            <a:ext cx="6192352" cy="156966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Marriage is to be a lifelong commitment!</a:t>
            </a:r>
            <a:endParaRPr lang="en-US" sz="4800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8463" y="1437695"/>
            <a:ext cx="72953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origin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order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permanency</a:t>
            </a:r>
          </a:p>
        </p:txBody>
      </p:sp>
    </p:spTree>
    <p:extLst>
      <p:ext uri="{BB962C8B-B14F-4D97-AF65-F5344CB8AC3E}">
        <p14:creationId xmlns:p14="http://schemas.microsoft.com/office/powerpoint/2010/main" val="59411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5200" y="4765196"/>
            <a:ext cx="6192352" cy="120032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It is good, honorable, and proper when kept in the marriage bed!</a:t>
            </a:r>
            <a:endParaRPr lang="en-US" sz="3600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8463" y="1437695"/>
            <a:ext cx="729531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origin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order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permanency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sexual intimacy</a:t>
            </a:r>
          </a:p>
        </p:txBody>
      </p:sp>
    </p:spTree>
    <p:extLst>
      <p:ext uri="{BB962C8B-B14F-4D97-AF65-F5344CB8AC3E}">
        <p14:creationId xmlns:p14="http://schemas.microsoft.com/office/powerpoint/2010/main" val="4023771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#12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510272" y="-654117"/>
            <a:ext cx="100855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5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The World’s First Marriage</a:t>
            </a:r>
            <a:endParaRPr lang="en-US" sz="5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463" y="1437695"/>
            <a:ext cx="7295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origin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order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permanency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sexual intimacy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A lesson about purpose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13" y="933060"/>
            <a:ext cx="91439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What can we learn from the marriage between Adam and Eve?</a:t>
            </a:r>
            <a:endParaRPr lang="en-US" sz="2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8040" y="5478996"/>
            <a:ext cx="6374646" cy="646331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itchFamily="34" charset="0"/>
              </a:rPr>
              <a:t>Marriage reveals the glory of God!</a:t>
            </a:r>
            <a:endParaRPr lang="en-US" sz="3600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54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6501</TotalTime>
  <Words>444</Words>
  <Application>Microsoft Office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Adelle-Regular</vt:lpstr>
      <vt:lpstr>Aharoni</vt:lpstr>
      <vt:lpstr>Apple Chancery</vt:lpstr>
      <vt:lpstr>AR JULIAN</vt:lpstr>
      <vt:lpstr>Arial</vt:lpstr>
      <vt:lpstr>Arial Narrow</vt:lpstr>
      <vt:lpstr>Calibri</vt:lpstr>
      <vt:lpstr>Trebuchet MS</vt:lpstr>
      <vt:lpstr>Wingdings</vt:lpstr>
      <vt:lpstr>1_Default Design</vt:lpstr>
      <vt:lpstr>4_Default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shawn jeffries</cp:lastModifiedBy>
  <cp:revision>159</cp:revision>
  <dcterms:created xsi:type="dcterms:W3CDTF">2009-10-23T11:28:52Z</dcterms:created>
  <dcterms:modified xsi:type="dcterms:W3CDTF">2017-03-16T18:19:05Z</dcterms:modified>
</cp:coreProperties>
</file>