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</p:sldMasterIdLst>
  <p:notesMasterIdLst>
    <p:notesMasterId r:id="rId10"/>
  </p:notesMasterIdLst>
  <p:sldIdLst>
    <p:sldId id="257" r:id="rId4"/>
    <p:sldId id="260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/>
    <p:restoredTop sz="94665"/>
  </p:normalViewPr>
  <p:slideViewPr>
    <p:cSldViewPr snapToGrid="0">
      <p:cViewPr>
        <p:scale>
          <a:sx n="70" d="100"/>
          <a:sy n="70" d="100"/>
        </p:scale>
        <p:origin x="888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E7061-70DA-4C3E-953B-56D9DDCAD26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4449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7147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7657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9009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4243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9610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4553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1398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7104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7488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8009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51786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182258">
            <a:off x="1347595" y="4561602"/>
            <a:ext cx="6569011" cy="3851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9428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169889">
            <a:off x="1144567" y="2974369"/>
            <a:ext cx="7124176" cy="149642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 rot="182258">
            <a:off x="1347595" y="4561602"/>
            <a:ext cx="6569011" cy="3851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08769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731" y="1787749"/>
            <a:ext cx="8487363" cy="486745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5238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731" y="1787749"/>
            <a:ext cx="8487363" cy="486745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0868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731" y="1787749"/>
            <a:ext cx="8487363" cy="486745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 rot="21236008">
            <a:off x="229498" y="361171"/>
            <a:ext cx="3570985" cy="746873"/>
          </a:xfr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4778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5" y="338667"/>
            <a:ext cx="8193741" cy="6028709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945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theme" Target="../theme/theme3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C9498-1C47-49BE-B238-374435A987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D963-D03D-4CA7-B064-2CD5A2BAC4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3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2/4/17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03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9A42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9A42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A42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A42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A42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</a:t>
            </a: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053" y="1175326"/>
            <a:ext cx="8001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What do we need?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Desire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4994" y="39957"/>
            <a:ext cx="670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ea typeface="ＭＳ Ｐゴシック"/>
              </a:rPr>
              <a:t>All in Worship</a:t>
            </a:r>
            <a:endParaRPr lang="en-US" sz="7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ea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#6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48120" y="2809578"/>
            <a:ext cx="8001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This is the best place to be because we get to…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W</a:t>
            </a: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orship our Provider.</a:t>
            </a: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Be with the best People.</a:t>
            </a: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Receive the best Provisions. 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423188" y="4875710"/>
            <a:ext cx="10952643" cy="1183345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2717" y="5032847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Why shouldn’t I want to be here to experience                     these blessings?</a:t>
            </a: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05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053" y="1175326"/>
            <a:ext cx="8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What do we need?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Desire</a:t>
            </a: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Passion</a:t>
            </a:r>
            <a:b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</a:br>
            <a:endParaRPr lang="en-US" sz="44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4994" y="39957"/>
            <a:ext cx="670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ea typeface="ＭＳ Ｐゴシック"/>
              </a:rPr>
              <a:t>All in Worship</a:t>
            </a:r>
            <a:endParaRPr lang="en-US" sz="7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ea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#6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20053" y="3661157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According to John 4:24, we must worship in…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In truth.</a:t>
            </a: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In spirit.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20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Program Files\Microsoft Office\Templates\Digital Juice 2.0\002_JuiceDrops_2\Multimedia\A_Original\137_A_JuiceDrop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harpenSoften amount="-49000"/>
                    </a14:imgEffect>
                    <a14:imgEffect>
                      <a14:colorTemperature colorTemp="1500"/>
                    </a14:imgEffect>
                    <a14:imgEffect>
                      <a14:brightnessContrast bright="25000" contrast="6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15"/>
          <p:cNvGrpSpPr/>
          <p:nvPr/>
        </p:nvGrpSpPr>
        <p:grpSpPr>
          <a:xfrm>
            <a:off x="2362200" y="935385"/>
            <a:ext cx="4191000" cy="4423290"/>
            <a:chOff x="2362200" y="956370"/>
            <a:chExt cx="4191000" cy="4423290"/>
          </a:xfrm>
        </p:grpSpPr>
        <p:sp>
          <p:nvSpPr>
            <p:cNvPr id="6" name="TextBox 5"/>
            <p:cNvSpPr txBox="1"/>
            <p:nvPr/>
          </p:nvSpPr>
          <p:spPr>
            <a:xfrm>
              <a:off x="2590800" y="956370"/>
              <a:ext cx="3657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urora BdCn BT" pitchFamily="34" charset="0"/>
                </a:rPr>
                <a:t>TWO MINUTES</a:t>
              </a:r>
            </a:p>
            <a:p>
              <a:pPr algn="ctr"/>
              <a:endPara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rora BdCn BT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3810000"/>
              <a:ext cx="4191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Until Worship Begins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5791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TAKE YOUR SEAT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5791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TAKE YOUR SEAT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5791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TAKE YOUR SEAT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5791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TAKE YOUR SEAT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791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TAKE YOUR SEAT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5791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TAKE YOUR SEAT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5791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TAKE YOUR SEAT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5791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TAKE YOUR SEAT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 l="15039"/>
          <a:stretch>
            <a:fillRect/>
          </a:stretch>
        </p:blipFill>
        <p:spPr bwMode="auto">
          <a:xfrm flipH="1">
            <a:off x="6049599" y="272653"/>
            <a:ext cx="3028134" cy="208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616" y="2610727"/>
            <a:ext cx="4510684" cy="320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>
            <a:lum contrast="10000"/>
          </a:blip>
          <a:srcRect l="1961" b="3333"/>
          <a:stretch>
            <a:fillRect/>
          </a:stretch>
        </p:blipFill>
        <p:spPr bwMode="auto">
          <a:xfrm>
            <a:off x="4851120" y="2631684"/>
            <a:ext cx="4185653" cy="309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8">
            <a:lum bright="10000" contrast="10000"/>
          </a:blip>
          <a:srcRect l="29630" t="12598"/>
          <a:stretch>
            <a:fillRect/>
          </a:stretch>
        </p:blipFill>
        <p:spPr bwMode="auto">
          <a:xfrm flipH="1">
            <a:off x="107227" y="273832"/>
            <a:ext cx="2930300" cy="213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472743" y="5783998"/>
            <a:ext cx="836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04800" dist="38100" dir="2700000" sx="101000" sy="101000" algn="tl">
                    <a:prstClr val="black"/>
                  </a:outerShdw>
                </a:effectLst>
                <a:latin typeface="Arial Narrow" panose="020B0606020202030204" pitchFamily="34" charset="0"/>
              </a:rPr>
              <a:t>We must worship with our hearts!</a:t>
            </a:r>
            <a:endParaRPr lang="en-US" sz="4800" b="1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04800" dist="38100" dir="2700000" sx="101000" sy="101000" algn="tl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8" name="Picture 4" descr="http://www.sangoumc.org/wp-content/uploads/2012/04/offering-pla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32" y="341009"/>
            <a:ext cx="2930415" cy="195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84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053" y="1175326"/>
            <a:ext cx="8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What do we need?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Desire</a:t>
            </a: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Passion</a:t>
            </a:r>
            <a:b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</a:br>
            <a:endParaRPr lang="en-US" sz="44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4994" y="39957"/>
            <a:ext cx="670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ea typeface="ＭＳ Ｐゴシック"/>
              </a:rPr>
              <a:t>All in Worship</a:t>
            </a:r>
            <a:endParaRPr lang="en-US" sz="7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ea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#6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64994" y="3563677"/>
            <a:ext cx="66793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God is greatly to be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feared</a:t>
            </a:r>
            <a:r>
              <a:rPr lang="en-US" sz="28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 in the assembly </a:t>
            </a:r>
            <a:r>
              <a:rPr lang="en-US" sz="28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        of </a:t>
            </a:r>
            <a:r>
              <a:rPr lang="en-US" sz="28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the </a:t>
            </a:r>
            <a:r>
              <a:rPr lang="en-US" sz="28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saints, </a:t>
            </a:r>
            <a:r>
              <a:rPr lang="en-US" sz="28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a</a:t>
            </a:r>
            <a:r>
              <a:rPr lang="en-US" sz="28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nd </a:t>
            </a:r>
            <a:r>
              <a:rPr lang="en-US" sz="28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to be held in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reverence</a:t>
            </a:r>
            <a:r>
              <a:rPr lang="en-US" sz="28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                by </a:t>
            </a:r>
            <a:r>
              <a:rPr lang="en-US" sz="28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all </a:t>
            </a:r>
            <a:r>
              <a:rPr lang="en-US" sz="2800" b="1" i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those</a:t>
            </a:r>
            <a:r>
              <a:rPr lang="en-US" sz="28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 around Him</a:t>
            </a:r>
            <a:r>
              <a:rPr lang="en-US" sz="28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.</a:t>
            </a: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2800" b="1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	</a:t>
            </a:r>
            <a:r>
              <a:rPr lang="en-US" sz="2800" b="1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											- Psalm 89:7</a:t>
            </a:r>
            <a:endParaRPr lang="en-US" sz="2800" b="1" dirty="0">
              <a:effectLst>
                <a:outerShdw blurRad="50800" dist="50800" dir="5400000" algn="ctr" rotWithShape="0">
                  <a:schemeClr val="bg2"/>
                </a:outerShdw>
              </a:effectLst>
              <a:latin typeface="Arial Narrow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1981" y="1922524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Reverence</a:t>
            </a: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395893" y="5436233"/>
            <a:ext cx="10952643" cy="702693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0053" y="551812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32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Right now we are in the presence of the King!</a:t>
            </a:r>
            <a:endParaRPr lang="en-US" sz="3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7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053" y="1175326"/>
            <a:ext cx="8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What do we need?</a:t>
            </a: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Desire</a:t>
            </a: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Passion</a:t>
            </a:r>
            <a:b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</a:br>
            <a:endParaRPr lang="en-US" sz="4400" b="1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4994" y="39957"/>
            <a:ext cx="670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pitchFamily="34" charset="0"/>
                <a:ea typeface="ＭＳ Ｐゴシック"/>
              </a:rPr>
              <a:t>All in Worship</a:t>
            </a:r>
            <a:endParaRPr lang="en-US" sz="7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pitchFamily="34" charset="0"/>
              <a:ea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0025" y="6335713"/>
            <a:ext cx="81867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8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#6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0281">
            <a:off x="581257" y="6293114"/>
            <a:ext cx="679678" cy="5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41011" y="3712758"/>
            <a:ext cx="6679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72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 Narrow" panose="020B0606020202030204" pitchFamily="34" charset="0"/>
              </a:rPr>
              <a:t>Are you all in?</a:t>
            </a:r>
            <a:endParaRPr lang="en-US" sz="72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72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1981" y="1922524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marL="571500" indent="-571500" defTabSz="344488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Narrow" pitchFamily="34" charset="0"/>
              </a:rPr>
              <a:t>Reverence</a:t>
            </a:r>
            <a:endParaRPr lang="en-US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Narrow" pitchFamily="34" charset="0"/>
            </a:endParaRPr>
          </a:p>
          <a:p>
            <a:pPr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6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88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218</Words>
  <Application>Microsoft Macintosh PowerPoint</Application>
  <PresentationFormat>On-screen Show (4:3)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 Narrow</vt:lpstr>
      <vt:lpstr>Aurora BdCn BT</vt:lpstr>
      <vt:lpstr>Calibri</vt:lpstr>
      <vt:lpstr>Georgia</vt:lpstr>
      <vt:lpstr>Impact</vt:lpstr>
      <vt:lpstr>ＭＳ Ｐゴシック</vt:lpstr>
      <vt:lpstr>Arial</vt:lpstr>
      <vt:lpstr>1_Default Design</vt:lpstr>
      <vt:lpstr>1_Office Theme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59</cp:revision>
  <dcterms:created xsi:type="dcterms:W3CDTF">2009-10-23T11:28:52Z</dcterms:created>
  <dcterms:modified xsi:type="dcterms:W3CDTF">2017-02-05T04:44:07Z</dcterms:modified>
</cp:coreProperties>
</file>