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4" r:id="rId2"/>
  </p:sldMasterIdLst>
  <p:notesMasterIdLst>
    <p:notesMasterId r:id="rId8"/>
  </p:notesMasterIdLst>
  <p:sldIdLst>
    <p:sldId id="257" r:id="rId3"/>
    <p:sldId id="277" r:id="rId4"/>
    <p:sldId id="275" r:id="rId5"/>
    <p:sldId id="278" r:id="rId6"/>
    <p:sldId id="27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66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/>
    <p:restoredTop sz="94665"/>
  </p:normalViewPr>
  <p:slideViewPr>
    <p:cSldViewPr snapToGrid="0">
      <p:cViewPr varScale="1">
        <p:scale>
          <a:sx n="103" d="100"/>
          <a:sy n="103" d="100"/>
        </p:scale>
        <p:origin x="18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92B00-0EED-4B7B-A861-F535D57FAFBE}" type="datetimeFigureOut">
              <a:rPr lang="en-US" smtClean="0"/>
              <a:t>2/25/17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D4561-DFD0-4EBA-A1CE-08114CBB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35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2DC95-8065-4579-87B6-769DC43B4A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6789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0ABCD-D558-47AE-9D99-DDA2ACBFFD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8337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8A8DE-E384-488F-A27B-2F2080A3F6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15086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4523605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518365" y="6066948"/>
            <a:ext cx="3886039" cy="37353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372700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167333" y="389753"/>
            <a:ext cx="4798041" cy="2747707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518365" y="6066948"/>
            <a:ext cx="3886039" cy="37353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867133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2475" y="163975"/>
            <a:ext cx="8966534" cy="502086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618694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2475" y="163975"/>
            <a:ext cx="8966534" cy="502086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071833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5342" y="5249138"/>
            <a:ext cx="3378940" cy="117685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2475" y="163975"/>
            <a:ext cx="8966534" cy="502086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36710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496098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84331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698E4-663C-40E4-AA98-7C98B55468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8472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83C7B-1D27-49C9-B836-1A3575FFB2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08896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A2797-7414-49E0-9CF7-D3AAFFAA9A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8053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7F1A7-987B-476B-BCDC-D8ADDD0ABC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66624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54C73-C63C-4D6B-ABF6-01C8E9FB59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2293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39002-C4E3-4658-A8DD-810C03ABD8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4140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4F3A6-B2F7-4CDB-A1A4-69976FDBE3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5351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18A7B-E599-4BB3-8D82-8227B0D188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92289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theme" Target="../theme/theme2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66F550-B1D4-4496-8A6C-183AEE23054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4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2/25/17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5036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4D769B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4D769B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4D769B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4D769B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4D769B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4D769B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harlottemasoneducation.files.wordpress.com/2009/09/bible-reading-guy-782907.jpg"/>
          <p:cNvPicPr>
            <a:picLocks noChangeAspect="1" noChangeArrowheads="1"/>
          </p:cNvPicPr>
          <p:nvPr/>
        </p:nvPicPr>
        <p:blipFill>
          <a:blip r:embed="rId2"/>
          <a:srcRect r="11765"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5105400" y="4953000"/>
            <a:ext cx="3733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600" b="1" dirty="0">
                <a:solidFill>
                  <a:srgbClr val="000000"/>
                </a:solidFill>
                <a:latin typeface="Arial Narrow" pitchFamily="34" charset="0"/>
              </a:rPr>
              <a:t>Bible Reading</a:t>
            </a:r>
          </a:p>
          <a:p>
            <a:pPr algn="r"/>
            <a:r>
              <a:rPr lang="en-US" sz="3600" b="1" dirty="0">
                <a:solidFill>
                  <a:srgbClr val="000000"/>
                </a:solidFill>
                <a:latin typeface="Arial Narrow" pitchFamily="34" charset="0"/>
              </a:rPr>
              <a:t>Challenge, </a:t>
            </a:r>
            <a:r>
              <a:rPr lang="en-US" sz="3600" b="1" dirty="0" smtClean="0">
                <a:solidFill>
                  <a:srgbClr val="000000"/>
                </a:solidFill>
                <a:latin typeface="Arial Narrow" pitchFamily="34" charset="0"/>
              </a:rPr>
              <a:t>2017</a:t>
            </a:r>
            <a:endParaRPr lang="en-US" sz="3600" b="1" dirty="0">
              <a:solidFill>
                <a:srgbClr val="000000"/>
              </a:solidFill>
              <a:latin typeface="Arial Narrow" pitchFamily="34" charset="0"/>
            </a:endParaRPr>
          </a:p>
          <a:p>
            <a:pPr algn="r"/>
            <a:r>
              <a:rPr lang="en-US" sz="3600" b="1" dirty="0">
                <a:solidFill>
                  <a:srgbClr val="C00000"/>
                </a:solidFill>
                <a:latin typeface="Arial Narrow" pitchFamily="34" charset="0"/>
              </a:rPr>
              <a:t>Week </a:t>
            </a:r>
            <a:r>
              <a:rPr lang="en-US" sz="3600" b="1" dirty="0" smtClean="0">
                <a:solidFill>
                  <a:srgbClr val="C00000"/>
                </a:solidFill>
                <a:latin typeface="Arial Narrow" pitchFamily="34" charset="0"/>
              </a:rPr>
              <a:t>#</a:t>
            </a:r>
            <a:r>
              <a:rPr lang="en-US" sz="3600" b="1" dirty="0">
                <a:solidFill>
                  <a:srgbClr val="C00000"/>
                </a:solidFill>
                <a:latin typeface="Arial Narrow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453349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-na.ssl-images-amazon.com/images/I/515YJT4R7N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2183">
            <a:off x="686954" y="129311"/>
            <a:ext cx="2504498" cy="386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onestone.com/media/catalog/product/cache/1/image/1959430e9b7c2a6f2bd5f22e7e0e3ff8/p/r/preparing_the_you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8630">
            <a:off x="5773917" y="451426"/>
            <a:ext cx="2581297" cy="386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ages-na.ssl-images-amazon.com/images/I/71sshIHj6Y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65415">
            <a:off x="5387143" y="2112430"/>
            <a:ext cx="2839901" cy="425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ingodsimage.com/wp-content/uploads/2010/01/BehindThePreachersDoorCov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9012">
            <a:off x="1436979" y="3806192"/>
            <a:ext cx="196215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spiritbuilding.com/new/wp-content/uploads/2012/11/Letters-to-young-preachers-web-frontcov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0177">
            <a:off x="2535157" y="423667"/>
            <a:ext cx="3320340" cy="498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305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50547" y="5036703"/>
            <a:ext cx="5006403" cy="117685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 CENA" panose="02000000000000000000" pitchFamily="2" charset="0"/>
              </a:rPr>
              <a:t>Letters to Young Preachers</a:t>
            </a:r>
            <a:endParaRPr lang="en-US" sz="3600" b="1" dirty="0">
              <a:latin typeface="AR CENA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#9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8" name="WordArt 9"/>
          <p:cNvSpPr>
            <a:spLocks noChangeArrowheads="1" noChangeShapeType="1" noTextEdit="1"/>
          </p:cNvSpPr>
          <p:nvPr/>
        </p:nvSpPr>
        <p:spPr bwMode="auto">
          <a:xfrm>
            <a:off x="1403933" y="73891"/>
            <a:ext cx="6437742" cy="7504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prstClr val="black"/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1 Timothy, 2 Timothy, Titus</a:t>
            </a:r>
            <a:endParaRPr lang="en-US" sz="3600" b="1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prstClr val="black"/>
                </a:outerShdw>
              </a:effectLst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091" y="720410"/>
            <a:ext cx="8824512" cy="418576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6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They were written to two young preachers. </a:t>
            </a:r>
          </a:p>
          <a:p>
            <a:pPr marL="514350" indent="-514350">
              <a:buFont typeface="+mj-lt"/>
              <a:buAutoNum type="arabicParenR"/>
            </a:pPr>
            <a:endParaRPr lang="en-US" sz="500" b="1" dirty="0" smtClean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6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Timothy was in Ephesus. Titus was in Crete. </a:t>
            </a:r>
          </a:p>
          <a:p>
            <a:pPr marL="514350" indent="-514350">
              <a:buFont typeface="+mj-lt"/>
              <a:buAutoNum type="arabicParenR"/>
            </a:pPr>
            <a:endParaRPr lang="en-US" sz="500" b="1" dirty="0" smtClean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6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Both had a close relationship with Paul. </a:t>
            </a:r>
          </a:p>
          <a:p>
            <a:pPr marL="514350" indent="-514350">
              <a:buFont typeface="+mj-lt"/>
              <a:buAutoNum type="arabicParenR"/>
            </a:pPr>
            <a:endParaRPr lang="en-US" sz="500" b="1" dirty="0" smtClean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6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1 Timothy and Titus were written after Paul’s release from            his first imprisonment (shortly after the events of Acts). </a:t>
            </a:r>
          </a:p>
          <a:p>
            <a:pPr marL="514350" indent="-514350">
              <a:buFont typeface="+mj-lt"/>
              <a:buAutoNum type="arabicParenR"/>
            </a:pPr>
            <a:endParaRPr lang="en-US" sz="500" b="1" dirty="0" smtClean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6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2  Timothy was written during Paul’s second imprisonment.</a:t>
            </a:r>
          </a:p>
          <a:p>
            <a:pPr marL="514350" indent="-514350">
              <a:buFont typeface="+mj-lt"/>
              <a:buAutoNum type="arabicParenR"/>
            </a:pPr>
            <a:endParaRPr lang="en-US" sz="500" b="1" dirty="0" smtClean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6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They are extremely useful to preachers!</a:t>
            </a:r>
          </a:p>
          <a:p>
            <a:pPr marL="514350" indent="-514350">
              <a:buFont typeface="+mj-lt"/>
              <a:buAutoNum type="arabicParenR"/>
            </a:pPr>
            <a:endParaRPr lang="en-US" sz="500" b="1" dirty="0" smtClean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6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They </a:t>
            </a:r>
            <a:r>
              <a:rPr lang="en-US" sz="2600" b="1" smtClean="0">
                <a:solidFill>
                  <a:schemeClr val="bg2"/>
                </a:solidFill>
                <a:latin typeface="Arial Narrow" panose="020B0606020202030204" pitchFamily="34" charset="0"/>
              </a:rPr>
              <a:t>are extremely </a:t>
            </a:r>
            <a:r>
              <a:rPr lang="en-US" sz="26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useful to ALL Christians! </a:t>
            </a:r>
          </a:p>
          <a:p>
            <a:pPr marL="514350" indent="-514350">
              <a:buFont typeface="+mj-lt"/>
              <a:buAutoNum type="arabicParenR"/>
            </a:pPr>
            <a:endParaRPr lang="en-US" sz="2800" b="1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0342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50547" y="5036703"/>
            <a:ext cx="5006403" cy="117685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 CENA" panose="02000000000000000000" pitchFamily="2" charset="0"/>
              </a:rPr>
              <a:t>Letters to Young Preachers</a:t>
            </a:r>
            <a:endParaRPr lang="en-US" sz="3600" b="1" dirty="0">
              <a:latin typeface="AR CENA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#9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8" name="WordArt 9"/>
          <p:cNvSpPr>
            <a:spLocks noChangeArrowheads="1" noChangeShapeType="1" noTextEdit="1"/>
          </p:cNvSpPr>
          <p:nvPr/>
        </p:nvSpPr>
        <p:spPr bwMode="auto">
          <a:xfrm>
            <a:off x="1403933" y="73891"/>
            <a:ext cx="6437742" cy="7504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prstClr val="black"/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1 Timothy, 2 Timothy, Titus</a:t>
            </a:r>
            <a:endParaRPr lang="en-US" sz="3600" b="1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prstClr val="black"/>
                </a:outerShdw>
              </a:effectLst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488" y="939102"/>
            <a:ext cx="8824512" cy="33085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Issues Paul deals with in these letters:</a:t>
            </a:r>
          </a:p>
          <a:p>
            <a:endParaRPr lang="en-US" sz="500" b="1" dirty="0" smtClean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Departing from the faith (1 Timothy 1:19-20)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Preaching that pleases God (2 Timothy 4:2-5)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Church leadership (1 Timothy 3:1; Titus 1:5)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Righteous living (1 Timothy 3:15; Titus 2:11-14)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Perseverance and never quitting (1 Timothy 6:12)</a:t>
            </a:r>
          </a:p>
          <a:p>
            <a:pPr marL="514350" indent="-514350">
              <a:buFont typeface="+mj-lt"/>
              <a:buAutoNum type="arabicParenR"/>
            </a:pPr>
            <a:endParaRPr lang="en-US" sz="3200" b="1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3755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50547" y="5036703"/>
            <a:ext cx="5006403" cy="117685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 CENA" panose="02000000000000000000" pitchFamily="2" charset="0"/>
              </a:rPr>
              <a:t>Letters to Young Preachers</a:t>
            </a:r>
            <a:endParaRPr lang="en-US" sz="3600" b="1" dirty="0">
              <a:latin typeface="AR CENA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#9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8" name="WordArt 9"/>
          <p:cNvSpPr>
            <a:spLocks noChangeArrowheads="1" noChangeShapeType="1" noTextEdit="1"/>
          </p:cNvSpPr>
          <p:nvPr/>
        </p:nvSpPr>
        <p:spPr bwMode="auto">
          <a:xfrm>
            <a:off x="1403933" y="73891"/>
            <a:ext cx="6437742" cy="7504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prstClr val="black"/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1 Timothy, 2 Timothy, Titus</a:t>
            </a:r>
            <a:endParaRPr lang="en-US" sz="3600" b="1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prstClr val="black"/>
                </a:outerShdw>
              </a:effectLst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3308" y="865214"/>
            <a:ext cx="8824512" cy="34778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Blessings that will come when you read these books:</a:t>
            </a:r>
          </a:p>
          <a:p>
            <a:endParaRPr lang="en-US" sz="500" b="1" dirty="0" smtClean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endParaRPr lang="en-US" sz="500" b="1" dirty="0" smtClean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You will receive REASSURANCE that you are not weird because you want to stick with the Bible!</a:t>
            </a:r>
          </a:p>
          <a:p>
            <a:pPr marL="514350" indent="-514350">
              <a:buFont typeface="+mj-lt"/>
              <a:buAutoNum type="arabicParenR"/>
            </a:pPr>
            <a:endParaRPr lang="en-US" sz="500" b="1" dirty="0" smtClean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You will receive a RENEWED sense of appreciation for your brethren!</a:t>
            </a:r>
          </a:p>
          <a:p>
            <a:pPr marL="514350" indent="-514350">
              <a:buFont typeface="+mj-lt"/>
              <a:buAutoNum type="arabicParenR"/>
            </a:pPr>
            <a:endParaRPr lang="en-US" sz="500" b="1" dirty="0" smtClean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You will be REMINDED of the most important thing God has done for us!</a:t>
            </a:r>
            <a:endParaRPr lang="en-US" sz="3200" b="1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4113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4224</TotalTime>
  <Words>246</Words>
  <Application>Microsoft Macintosh PowerPoint</Application>
  <PresentationFormat>On-screen Show (4:3)</PresentationFormat>
  <Paragraphs>40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Adelle-Regular</vt:lpstr>
      <vt:lpstr>Apple Chancery</vt:lpstr>
      <vt:lpstr>AR CENA</vt:lpstr>
      <vt:lpstr>Arial Narrow</vt:lpstr>
      <vt:lpstr>Calibri</vt:lpstr>
      <vt:lpstr>Trebuchet MS</vt:lpstr>
      <vt:lpstr>Arial</vt:lpstr>
      <vt:lpstr>1_Default Design</vt:lpstr>
      <vt:lpstr>Default</vt:lpstr>
      <vt:lpstr>PowerPoint Presentation</vt:lpstr>
      <vt:lpstr>PowerPoint Presentation</vt:lpstr>
      <vt:lpstr>Letters to Young Preachers</vt:lpstr>
      <vt:lpstr>Letters to Young Preachers</vt:lpstr>
      <vt:lpstr>Letters to Young Preachers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A Banning</dc:creator>
  <cp:lastModifiedBy>Genesia Jeffries</cp:lastModifiedBy>
  <cp:revision>106</cp:revision>
  <dcterms:created xsi:type="dcterms:W3CDTF">2009-10-23T11:28:52Z</dcterms:created>
  <dcterms:modified xsi:type="dcterms:W3CDTF">2017-02-26T04:19:17Z</dcterms:modified>
</cp:coreProperties>
</file>