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11"/>
  </p:notesMasterIdLst>
  <p:sldIdLst>
    <p:sldId id="257" r:id="rId3"/>
    <p:sldId id="267" r:id="rId4"/>
    <p:sldId id="265" r:id="rId5"/>
    <p:sldId id="266" r:id="rId6"/>
    <p:sldId id="268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66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5"/>
  </p:normalViewPr>
  <p:slideViewPr>
    <p:cSldViewPr snapToGrid="0">
      <p:cViewPr varScale="1">
        <p:scale>
          <a:sx n="95" d="100"/>
          <a:sy n="95" d="100"/>
        </p:scale>
        <p:origin x="202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92B00-0EED-4B7B-A861-F535D57FAFBE}" type="datetimeFigureOut">
              <a:rPr lang="en-US" smtClean="0"/>
              <a:t>2/18/17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D4561-DFD0-4EBA-A1CE-08114CBB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3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2DC95-8065-4579-87B6-769DC43B4A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6789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0ABCD-D558-47AE-9D99-DDA2ACBFFD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8337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8A8DE-E384-488F-A27B-2F2080A3F6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1508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24399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051060" y="4478426"/>
            <a:ext cx="5033944" cy="5207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9CB93E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586266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51060" y="593598"/>
            <a:ext cx="5104064" cy="3675668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051060" y="4478426"/>
            <a:ext cx="5033944" cy="5207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9CB93E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138173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30614" y="411634"/>
            <a:ext cx="6481639" cy="506698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286272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430614" y="411634"/>
            <a:ext cx="6481639" cy="506698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439187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42" y="5001791"/>
            <a:ext cx="2031296" cy="155336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430614" y="411634"/>
            <a:ext cx="6481639" cy="506698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5688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875093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90309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698E4-663C-40E4-AA98-7C98B55468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8472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83C7B-1D27-49C9-B836-1A3575FFB2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8896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A2797-7414-49E0-9CF7-D3AAFFAA9A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8053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7F1A7-987B-476B-BCDC-D8ADDD0ABC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6624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54C73-C63C-4D6B-ABF6-01C8E9FB59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293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9002-C4E3-4658-A8DD-810C03ABD8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140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4F3A6-B2F7-4CDB-A1A4-69976FDBE3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5351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18A7B-E599-4BB3-8D82-8227B0D188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2289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66F550-B1D4-4496-8A6C-183AEE23054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2/18/17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3483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61933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61933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61933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61933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61933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61933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harlottemasoneducation.files.wordpress.com/2009/09/bible-reading-guy-782907.jpg"/>
          <p:cNvPicPr>
            <a:picLocks noChangeAspect="1" noChangeArrowheads="1"/>
          </p:cNvPicPr>
          <p:nvPr/>
        </p:nvPicPr>
        <p:blipFill>
          <a:blip r:embed="rId2"/>
          <a:srcRect r="11765"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5105400" y="4953000"/>
            <a:ext cx="3733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Bible Reading</a:t>
            </a:r>
          </a:p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Challenge, </a:t>
            </a:r>
            <a:r>
              <a:rPr lang="en-US" sz="3600" b="1" dirty="0" smtClean="0">
                <a:solidFill>
                  <a:srgbClr val="000000"/>
                </a:solidFill>
                <a:latin typeface="Arial Narrow" pitchFamily="34" charset="0"/>
              </a:rPr>
              <a:t>2017</a:t>
            </a:r>
            <a:endParaRPr lang="en-US" sz="3600" b="1" dirty="0">
              <a:solidFill>
                <a:srgbClr val="000000"/>
              </a:solidFill>
              <a:latin typeface="Arial Narrow" pitchFamily="34" charset="0"/>
            </a:endParaRPr>
          </a:p>
          <a:p>
            <a:pPr algn="r"/>
            <a:r>
              <a:rPr lang="en-US" sz="3600" b="1" dirty="0">
                <a:solidFill>
                  <a:srgbClr val="C00000"/>
                </a:solidFill>
                <a:latin typeface="Arial Narrow" pitchFamily="34" charset="0"/>
              </a:rPr>
              <a:t>Week </a:t>
            </a:r>
            <a:r>
              <a:rPr lang="en-US" sz="3600" b="1" dirty="0" smtClean="0">
                <a:solidFill>
                  <a:srgbClr val="C00000"/>
                </a:solidFill>
                <a:latin typeface="Arial Narrow" pitchFamily="34" charset="0"/>
              </a:rPr>
              <a:t>#</a:t>
            </a:r>
            <a:r>
              <a:rPr lang="en-US" sz="3600" b="1" dirty="0">
                <a:solidFill>
                  <a:srgbClr val="C00000"/>
                </a:solidFill>
                <a:latin typeface="Arial Narrow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53349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8232" y="6335713"/>
            <a:ext cx="8338531" cy="52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8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</a:t>
            </a:r>
            <a:r>
              <a:rPr lang="en-US" sz="2800" b="1" cap="small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Week </a:t>
            </a:r>
            <a:r>
              <a:rPr lang="en-US" sz="2800" b="1" cap="small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#8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6" name="Picture 5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19472" y="6293114"/>
            <a:ext cx="679678" cy="56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63941" y="241140"/>
            <a:ext cx="8824512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2"/>
                </a:solidFill>
                <a:latin typeface="AR JULIAN" panose="02000000000000000000" pitchFamily="2" charset="0"/>
              </a:rPr>
              <a:t>Who are your friends?</a:t>
            </a:r>
          </a:p>
          <a:p>
            <a:endParaRPr lang="en-US" sz="6000" b="1" dirty="0">
              <a:solidFill>
                <a:schemeClr val="bg2"/>
              </a:solidFill>
              <a:latin typeface="AR JULI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982201"/>
            <a:ext cx="8824512" cy="218521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0000"/>
                </a:solidFill>
                <a:latin typeface="Arial Narrow" panose="020B0606020202030204" pitchFamily="34" charset="0"/>
              </a:rPr>
              <a:t>Do not be deceived: “Bad company corrupts good morals</a:t>
            </a:r>
            <a:r>
              <a:rPr lang="en-US" sz="4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.”</a:t>
            </a:r>
          </a:p>
          <a:p>
            <a:pPr algn="ctr"/>
            <a:endParaRPr lang="en-US" sz="12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                                   - 1 Corinthians 15:33</a:t>
            </a:r>
            <a:endParaRPr lang="en-US" sz="3600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539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8232" y="6335713"/>
            <a:ext cx="8338531" cy="52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8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</a:t>
            </a:r>
            <a:r>
              <a:rPr lang="en-US" sz="2800" b="1" cap="small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Week </a:t>
            </a:r>
            <a:r>
              <a:rPr lang="en-US" sz="2800" b="1" cap="small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#8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6" name="Picture 5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19472" y="6293114"/>
            <a:ext cx="679678" cy="56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63941" y="241140"/>
            <a:ext cx="8824512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2"/>
                </a:solidFill>
                <a:latin typeface="AR JULIAN" panose="02000000000000000000" pitchFamily="2" charset="0"/>
              </a:rPr>
              <a:t>Who are your friends?</a:t>
            </a:r>
          </a:p>
          <a:p>
            <a:endParaRPr lang="en-US" sz="6000" b="1" dirty="0">
              <a:solidFill>
                <a:schemeClr val="bg2"/>
              </a:solidFill>
              <a:latin typeface="AR JULI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982201"/>
            <a:ext cx="8824512" cy="218521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>
                <a:solidFill>
                  <a:srgbClr val="000000"/>
                </a:solidFill>
                <a:latin typeface="Arial Narrow" panose="020B0606020202030204" pitchFamily="34" charset="0"/>
              </a:rPr>
              <a:t>Do not be deceived</a:t>
            </a:r>
            <a:r>
              <a:rPr lang="en-US" sz="4400" dirty="0">
                <a:solidFill>
                  <a:srgbClr val="000000"/>
                </a:solidFill>
                <a:latin typeface="Arial Narrow" panose="020B0606020202030204" pitchFamily="34" charset="0"/>
              </a:rPr>
              <a:t>: “Bad company corrupts good morals</a:t>
            </a:r>
            <a:r>
              <a:rPr lang="en-US" sz="4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.”</a:t>
            </a:r>
          </a:p>
          <a:p>
            <a:pPr algn="ctr"/>
            <a:endParaRPr lang="en-US" sz="12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                                   - 1 Corinthians 15:33</a:t>
            </a:r>
            <a:endParaRPr lang="en-US" sz="3600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4028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8232" y="6335713"/>
            <a:ext cx="8338531" cy="52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8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</a:t>
            </a:r>
            <a:r>
              <a:rPr lang="en-US" sz="2800" b="1" cap="small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Week </a:t>
            </a:r>
            <a:r>
              <a:rPr lang="en-US" sz="2800" b="1" cap="small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#8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6" name="Picture 5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19472" y="6293114"/>
            <a:ext cx="679678" cy="56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63941" y="241140"/>
            <a:ext cx="8824512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2"/>
                </a:solidFill>
                <a:latin typeface="AR JULIAN" panose="02000000000000000000" pitchFamily="2" charset="0"/>
              </a:rPr>
              <a:t>Who are your friends?</a:t>
            </a:r>
          </a:p>
          <a:p>
            <a:endParaRPr lang="en-US" sz="6000" b="1" dirty="0">
              <a:solidFill>
                <a:schemeClr val="bg2"/>
              </a:solidFill>
              <a:latin typeface="AR JULI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288" y="2378256"/>
            <a:ext cx="8824512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They will let you down!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739751" y="1428040"/>
            <a:ext cx="8824512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Beware of having bad friends:</a:t>
            </a:r>
            <a:endParaRPr lang="en-US" sz="3600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7792" y="3001709"/>
            <a:ext cx="8824512" cy="221599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en-US" sz="1000" dirty="0" smtClean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Joseph was let down.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David was let down.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Jesus was let down.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361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8232" y="6335713"/>
            <a:ext cx="8338531" cy="52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8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</a:t>
            </a:r>
            <a:r>
              <a:rPr lang="en-US" sz="2800" b="1" cap="small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Week </a:t>
            </a:r>
            <a:r>
              <a:rPr lang="en-US" sz="2800" b="1" cap="small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#8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6" name="Picture 5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19472" y="6293114"/>
            <a:ext cx="679678" cy="56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63941" y="241140"/>
            <a:ext cx="8824512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2"/>
                </a:solidFill>
                <a:latin typeface="AR JULIAN" panose="02000000000000000000" pitchFamily="2" charset="0"/>
              </a:rPr>
              <a:t>Who are your friends?</a:t>
            </a:r>
          </a:p>
          <a:p>
            <a:endParaRPr lang="en-US" sz="6000" b="1" dirty="0">
              <a:solidFill>
                <a:schemeClr val="bg2"/>
              </a:solidFill>
              <a:latin typeface="AR JULI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288" y="2378256"/>
            <a:ext cx="8824512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They will let you down!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They will bring you down!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739751" y="1428040"/>
            <a:ext cx="8824512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Beware of having bad friends:</a:t>
            </a:r>
            <a:endParaRPr lang="en-US" sz="3600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3225" y="3164372"/>
            <a:ext cx="7411177" cy="19697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“Do </a:t>
            </a:r>
            <a:r>
              <a:rPr lang="en-U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not associate with a man </a:t>
            </a:r>
            <a:r>
              <a:rPr lang="en-US" sz="2800" i="1" dirty="0">
                <a:solidFill>
                  <a:srgbClr val="000000"/>
                </a:solidFill>
                <a:latin typeface="Arial Narrow" panose="020B0606020202030204" pitchFamily="34" charset="0"/>
              </a:rPr>
              <a:t>given</a:t>
            </a:r>
            <a:r>
              <a:rPr lang="en-U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 to </a:t>
            </a:r>
            <a:r>
              <a:rPr lang="en-US" sz="2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anger;</a:t>
            </a:r>
            <a:r>
              <a:rPr lang="en-US" sz="2800" dirty="0" smtClean="0">
                <a:latin typeface="Arial Narrow" panose="020B060602020203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o</a:t>
            </a:r>
            <a:r>
              <a:rPr lang="en-US" sz="2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r </a:t>
            </a:r>
            <a:r>
              <a:rPr lang="en-U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go with a hot-tempered man</a:t>
            </a:r>
            <a:r>
              <a:rPr lang="en-US" sz="2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,”</a:t>
            </a:r>
          </a:p>
          <a:p>
            <a:endParaRPr lang="en-US" sz="10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					- Proverbs 22:24</a:t>
            </a:r>
            <a:endParaRPr lang="en-US" sz="2800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325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8232" y="6335713"/>
            <a:ext cx="8338531" cy="52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8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</a:t>
            </a:r>
            <a:r>
              <a:rPr lang="en-US" sz="2800" b="1" cap="small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Week </a:t>
            </a:r>
            <a:r>
              <a:rPr lang="en-US" sz="2800" b="1" cap="small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#8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6" name="Picture 5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19472" y="6293114"/>
            <a:ext cx="679678" cy="56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63941" y="241140"/>
            <a:ext cx="8824512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2"/>
                </a:solidFill>
                <a:latin typeface="AR JULIAN" panose="02000000000000000000" pitchFamily="2" charset="0"/>
              </a:rPr>
              <a:t>Who are your friends?</a:t>
            </a:r>
          </a:p>
          <a:p>
            <a:endParaRPr lang="en-US" sz="6000" b="1" dirty="0">
              <a:solidFill>
                <a:schemeClr val="bg2"/>
              </a:solidFill>
              <a:latin typeface="AR JULI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288" y="2378256"/>
            <a:ext cx="8824512" cy="20621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They will let you down!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They will bring you down!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They will lead you down!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739751" y="1428040"/>
            <a:ext cx="8824512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Beware of having bad friends:</a:t>
            </a:r>
            <a:endParaRPr lang="en-US" sz="3600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0075" y="3701461"/>
            <a:ext cx="7911410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“He </a:t>
            </a:r>
            <a:r>
              <a:rPr lang="en-U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who walks with wise men will be </a:t>
            </a:r>
            <a:r>
              <a:rPr lang="en-US" sz="2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wise,</a:t>
            </a:r>
            <a:r>
              <a:rPr lang="en-US" sz="2800" dirty="0" smtClean="0">
                <a:latin typeface="Arial Narrow" panose="020B060602020203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b</a:t>
            </a:r>
            <a:r>
              <a:rPr lang="en-US" sz="2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ut </a:t>
            </a:r>
            <a:r>
              <a:rPr lang="en-U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the companion of fools will suffer </a:t>
            </a:r>
            <a:r>
              <a:rPr lang="en-US" sz="2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harm.”</a:t>
            </a:r>
            <a:r>
              <a:rPr lang="en-US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         </a:t>
            </a:r>
            <a:r>
              <a:rPr lang="en-US" sz="2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- Proverbs 13:20</a:t>
            </a:r>
            <a:endParaRPr lang="en-US" sz="2800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3477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8232" y="6335713"/>
            <a:ext cx="8338531" cy="52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8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</a:t>
            </a:r>
            <a:r>
              <a:rPr lang="en-US" sz="2800" b="1" cap="small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Week </a:t>
            </a:r>
            <a:r>
              <a:rPr lang="en-US" sz="2800" b="1" cap="small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#8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6" name="Picture 5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19472" y="6293114"/>
            <a:ext cx="679678" cy="56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63941" y="241140"/>
            <a:ext cx="8824512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2"/>
                </a:solidFill>
                <a:latin typeface="AR JULIAN" panose="02000000000000000000" pitchFamily="2" charset="0"/>
              </a:rPr>
              <a:t>Who are your friends?</a:t>
            </a:r>
          </a:p>
          <a:p>
            <a:endParaRPr lang="en-US" sz="6000" b="1" dirty="0">
              <a:solidFill>
                <a:schemeClr val="bg2"/>
              </a:solidFill>
              <a:latin typeface="AR JULI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288" y="2378256"/>
            <a:ext cx="8824512" cy="25545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Trustworthiness (Proverbs 17:9,17;18:24)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Encouraging (Romans 12:15; John 14:1-3)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Respectful (Philippians 2:3-4)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Godly (Proverbs 27:9, 17; Galatians 2:11-14)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9488" y="1410691"/>
            <a:ext cx="8824512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Qualities to look for when picking friends:</a:t>
            </a:r>
            <a:endParaRPr lang="en-US" sz="3600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357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8232" y="6335713"/>
            <a:ext cx="8338531" cy="52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8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</a:t>
            </a:r>
            <a:r>
              <a:rPr lang="en-US" sz="2800" b="1" cap="small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Week </a:t>
            </a:r>
            <a:r>
              <a:rPr lang="en-US" sz="2800" b="1" cap="small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#8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6" name="Picture 5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19472" y="6293114"/>
            <a:ext cx="679678" cy="56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54705" y="684485"/>
            <a:ext cx="8824512" cy="286232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0000"/>
                </a:solidFill>
                <a:latin typeface="AR JULIAN" panose="02000000000000000000" pitchFamily="2" charset="0"/>
              </a:rPr>
              <a:t>The number one friend you need is…</a:t>
            </a:r>
          </a:p>
          <a:p>
            <a:endParaRPr lang="en-US" sz="6000" dirty="0">
              <a:solidFill>
                <a:srgbClr val="000000"/>
              </a:solidFill>
              <a:latin typeface="AR JULI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1585" y="3081319"/>
            <a:ext cx="8824512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  <a:latin typeface="AR JULIAN" panose="02000000000000000000" pitchFamily="2" charset="0"/>
              </a:rPr>
              <a:t>Jesus!</a:t>
            </a:r>
          </a:p>
          <a:p>
            <a:endParaRPr lang="en-US" sz="6000" b="1" dirty="0">
              <a:solidFill>
                <a:srgbClr val="000000"/>
              </a:solidFill>
              <a:latin typeface="AR JULI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7313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3125</TotalTime>
  <Words>273</Words>
  <Application>Microsoft Macintosh PowerPoint</Application>
  <PresentationFormat>On-screen Show (4:3)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Adelle-Regular</vt:lpstr>
      <vt:lpstr>Apple Chancery</vt:lpstr>
      <vt:lpstr>AR JULIAN</vt:lpstr>
      <vt:lpstr>Arial Narrow</vt:lpstr>
      <vt:lpstr>Calibri</vt:lpstr>
      <vt:lpstr>Trebuchet MS</vt:lpstr>
      <vt:lpstr>Arial</vt:lpstr>
      <vt:lpstr>1_Default Design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 Banning</dc:creator>
  <cp:lastModifiedBy>Genesia Jeffries</cp:lastModifiedBy>
  <cp:revision>92</cp:revision>
  <dcterms:created xsi:type="dcterms:W3CDTF">2009-10-23T11:28:52Z</dcterms:created>
  <dcterms:modified xsi:type="dcterms:W3CDTF">2017-02-19T03:37:52Z</dcterms:modified>
</cp:coreProperties>
</file>