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</p:sldMasterIdLst>
  <p:notesMasterIdLst>
    <p:notesMasterId r:id="rId10"/>
  </p:notesMasterIdLst>
  <p:sldIdLst>
    <p:sldId id="257" r:id="rId4"/>
    <p:sldId id="258" r:id="rId5"/>
    <p:sldId id="260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>
        <p:scale>
          <a:sx n="80" d="100"/>
          <a:sy n="80" d="100"/>
        </p:scale>
        <p:origin x="2464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5/19/17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18705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17019" y="5823451"/>
            <a:ext cx="3553787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2E0AE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5196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3776" y="1294216"/>
            <a:ext cx="5437029" cy="2382720"/>
          </a:xfrm>
        </p:spPr>
        <p:txBody>
          <a:bodyPr/>
          <a:lstStyle>
            <a:lvl1pPr>
              <a:defRPr>
                <a:solidFill>
                  <a:srgbClr val="553515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17019" y="5823451"/>
            <a:ext cx="3553787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2E0AE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0947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4" y="168410"/>
            <a:ext cx="7499789" cy="40339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1377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4" y="168410"/>
            <a:ext cx="7499789" cy="40339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5287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67689" y="4305073"/>
            <a:ext cx="2736216" cy="101853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553515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4" y="168410"/>
            <a:ext cx="7499789" cy="40339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7399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9278" y="149698"/>
            <a:ext cx="8903691" cy="489894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278" y="5361518"/>
            <a:ext cx="8903691" cy="13561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7244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458" y="233902"/>
            <a:ext cx="8763364" cy="637148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341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779C1-2D17-4FB1-AFCB-9020F61CAF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3840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5713B-6442-419E-829B-4198163364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9927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44EB-F63B-4C31-83F1-683401BC6A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4291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E9E38-98E4-4881-9EFE-86552F29E8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89144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1E6DE-BA28-47E1-960F-C8E4A66CD4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51486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6B6F9-01B5-4DE0-ADAB-5C7DFB07A1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9881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7D451-9D9E-40CF-AE50-F46BD9A16A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2822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A31A1-57FD-470A-975A-3CA82E39F2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6158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03456-D4F8-4384-882B-E5D9EF5DBD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7021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48CBA-9A72-46C6-B22F-4B2DCB863F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5309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83417-3C92-4C4A-A9FB-A330BB9A7F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4774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5/19/17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7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53515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553515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553515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53515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53515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53515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122AD6-FB21-4BF6-8184-0F0A802341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194" name="Picture 170" descr="our warrior god_std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1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</a:t>
            </a: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#7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47135" y="306574"/>
            <a:ext cx="300269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8000" b="1" dirty="0" smtClean="0">
                <a:solidFill>
                  <a:srgbClr val="000000"/>
                </a:solidFill>
                <a:latin typeface="AR CENA" charset="0"/>
                <a:ea typeface="AR CENA" charset="0"/>
                <a:cs typeface="AR CENA" charset="0"/>
              </a:rPr>
              <a:t>David Vs. Goliath</a:t>
            </a:r>
          </a:p>
        </p:txBody>
      </p:sp>
    </p:spTree>
    <p:extLst>
      <p:ext uri="{BB962C8B-B14F-4D97-AF65-F5344CB8AC3E}">
        <p14:creationId xmlns:p14="http://schemas.microsoft.com/office/powerpoint/2010/main" val="4042777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92" t="5926"/>
          <a:stretch/>
        </p:blipFill>
        <p:spPr>
          <a:xfrm>
            <a:off x="0" y="-1"/>
            <a:ext cx="9144000" cy="68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15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491" y="34087"/>
            <a:ext cx="91439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Caleb: </a:t>
            </a:r>
            <a:r>
              <a:rPr lang="en-US" sz="6000" b="1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The Giant Killer</a:t>
            </a:r>
            <a:endParaRPr lang="en-US" sz="6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3232" y="2103645"/>
            <a:ext cx="729531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He was one of the 12 spies.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He was one of two spies who came               back with a good report.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He possessed a “different spirit.”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He was an 85-year-old giant killer.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His father was a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Kennizzite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28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#7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7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94671" y="1287897"/>
            <a:ext cx="7295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 Fast Facts		</a:t>
            </a:r>
          </a:p>
        </p:txBody>
      </p:sp>
    </p:spTree>
    <p:extLst>
      <p:ext uri="{BB962C8B-B14F-4D97-AF65-F5344CB8AC3E}">
        <p14:creationId xmlns:p14="http://schemas.microsoft.com/office/powerpoint/2010/main" val="1114281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491" y="34087"/>
            <a:ext cx="91439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Caleb: </a:t>
            </a:r>
            <a:r>
              <a:rPr lang="en-US" sz="6000" b="1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The Giant Killer</a:t>
            </a:r>
            <a:endParaRPr lang="en-US" sz="6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5106" y="1718637"/>
            <a:ext cx="62876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Popular sentiment doesn’t determine right and wrong.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Trust and obedience is absolutely necessary to be pleasing to God.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Never quit because you get older.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28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#7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7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94671" y="1111435"/>
            <a:ext cx="7295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 Take Home Points		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58839" y="4459705"/>
            <a:ext cx="5973834" cy="1871896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58839" y="4450225"/>
            <a:ext cx="597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>
              <a:buClr>
                <a:prstClr val="white"/>
              </a:buClr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do seasoned saints have to offer?</a:t>
            </a:r>
            <a:endParaRPr lang="en-US" sz="28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4987" y="4971591"/>
            <a:ext cx="5973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>
              <a:buClr>
                <a:prstClr val="white"/>
              </a:buClr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Wisdom</a:t>
            </a:r>
          </a:p>
          <a:p>
            <a:pPr algn="ctr" defTabSz="344488">
              <a:buClr>
                <a:prstClr val="white"/>
              </a:buClr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Knowledge</a:t>
            </a:r>
          </a:p>
          <a:p>
            <a:pPr algn="ctr" defTabSz="344488">
              <a:buClr>
                <a:prstClr val="white"/>
              </a:buClr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Godly Example</a:t>
            </a:r>
            <a:endParaRPr lang="en-US" sz="28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3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491" y="34087"/>
            <a:ext cx="91439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Caleb: </a:t>
            </a:r>
            <a:r>
              <a:rPr lang="en-US" sz="6000" b="1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The Giant Killer</a:t>
            </a:r>
            <a:endParaRPr lang="en-US" sz="6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5106" y="1718637"/>
            <a:ext cx="62876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Popular sentiment doesn’t determine right and wrong.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Trust and obedience is absolutely necessary to be pleasing to God.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Never quit because you get older.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28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232" y="6335713"/>
            <a:ext cx="83385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#7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7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19472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94671" y="1111435"/>
            <a:ext cx="7295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 Take Home Points		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58839" y="4459705"/>
            <a:ext cx="5973834" cy="1871896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58839" y="4594603"/>
            <a:ext cx="5973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>
              <a:buClr>
                <a:prstClr val="white"/>
              </a:buClr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Do you have a different spirit </a:t>
            </a:r>
            <a:r>
              <a:rPr lang="en-US" sz="4800" b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like Caleb?</a:t>
            </a:r>
            <a:endParaRPr lang="en-US" sz="48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27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187</Words>
  <Application>Microsoft Macintosh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Adelle-Regular</vt:lpstr>
      <vt:lpstr>Aharoni</vt:lpstr>
      <vt:lpstr>Apple Chancery</vt:lpstr>
      <vt:lpstr>AR CENA</vt:lpstr>
      <vt:lpstr>Arial Narrow</vt:lpstr>
      <vt:lpstr>Calibri</vt:lpstr>
      <vt:lpstr>Georgia</vt:lpstr>
      <vt:lpstr>Impact</vt:lpstr>
      <vt:lpstr>Arial</vt:lpstr>
      <vt:lpstr>1_Default Design</vt:lpstr>
      <vt:lpstr>Default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72</cp:revision>
  <dcterms:created xsi:type="dcterms:W3CDTF">2009-10-23T11:28:52Z</dcterms:created>
  <dcterms:modified xsi:type="dcterms:W3CDTF">2017-05-20T00:51:23Z</dcterms:modified>
</cp:coreProperties>
</file>