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  <p:sldMasterId id="2147483690" r:id="rId2"/>
    <p:sldMasterId id="2147483699" r:id="rId3"/>
  </p:sldMasterIdLst>
  <p:notesMasterIdLst>
    <p:notesMasterId r:id="rId11"/>
  </p:notesMasterIdLst>
  <p:sldIdLst>
    <p:sldId id="271" r:id="rId4"/>
    <p:sldId id="278" r:id="rId5"/>
    <p:sldId id="279" r:id="rId6"/>
    <p:sldId id="283" r:id="rId7"/>
    <p:sldId id="284" r:id="rId8"/>
    <p:sldId id="285" r:id="rId9"/>
    <p:sldId id="280" r:id="rId10"/>
  </p:sldIdLst>
  <p:sldSz cx="9144000" cy="6858000" type="screen4x3"/>
  <p:notesSz cx="6858000" cy="9144000"/>
  <p:embeddedFontLst>
    <p:embeddedFont>
      <p:font typeface="AR CENA" pitchFamily="2" charset="0"/>
      <p:regular r:id="rId12"/>
    </p:embeddedFont>
    <p:embeddedFont>
      <p:font typeface="Arial Narrow" pitchFamily="34" charset="0"/>
      <p:regular r:id="rId13"/>
      <p:bold r:id="rId14"/>
      <p:italic r:id="rId15"/>
      <p:boldItalic r:id="rId16"/>
    </p:embeddedFont>
    <p:embeddedFont>
      <p:font typeface="Trebuchet MS" pitchFamily="34" charset="0"/>
      <p:regular r:id="rId17"/>
      <p:bold r:id="rId18"/>
      <p:italic r:id="rId19"/>
      <p:boldItalic r:id="rId20"/>
    </p:embeddedFont>
    <p:embeddedFont>
      <p:font typeface="Impact" pitchFamily="34" charset="0"/>
      <p:regular r:id="rId21"/>
    </p:embeddedFont>
    <p:embeddedFont>
      <p:font typeface="MS PGothic" pitchFamily="34" charset="-128"/>
      <p:regular r:id="rId22"/>
    </p:embeddedFont>
    <p:embeddedFont>
      <p:font typeface="Calibri" pitchFamily="34" charset="0"/>
      <p:regular r:id="rId23"/>
      <p:bold r:id="rId24"/>
      <p:italic r:id="rId25"/>
      <p:boldItalic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A40000"/>
    <a:srgbClr val="AE8F56"/>
    <a:srgbClr val="6F2A05"/>
    <a:srgbClr val="681900"/>
    <a:srgbClr val="FFFF99"/>
    <a:srgbClr val="FACBA0"/>
    <a:srgbClr val="FBD9B3"/>
    <a:srgbClr val="1976FF"/>
    <a:srgbClr val="2A2A2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635" autoAdjust="0"/>
  </p:normalViewPr>
  <p:slideViewPr>
    <p:cSldViewPr snapToGrid="0">
      <p:cViewPr varScale="1">
        <p:scale>
          <a:sx n="85" d="100"/>
          <a:sy n="85" d="100"/>
        </p:scale>
        <p:origin x="-78" y="-3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10.fntdata"/><Relationship Id="rId7" Type="http://schemas.openxmlformats.org/officeDocument/2006/relationships/slide" Target="slides/slide4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5" Type="http://schemas.openxmlformats.org/officeDocument/2006/relationships/slide" Target="slides/slide2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font" Target="fonts/font8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9077E1-3B7C-46D1-81C0-2AA345D4D2DB}" type="datetimeFigureOut">
              <a:rPr lang="en-US" smtClean="0"/>
              <a:pPr/>
              <a:t>7/17/2016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66427-7E93-46EC-8780-06196B090E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16746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75DDFF7B-52A9-42B2-A300-13955D0AF3A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45739065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86709619-5565-4C44-BF49-C26028D2ED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30213884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F813AADF-5633-43D7-A06C-324372B75C9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21820634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323340521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692526" y="4584479"/>
            <a:ext cx="1689983" cy="345565"/>
          </a:xfrm>
        </p:spPr>
        <p:txBody>
          <a:bodyPr>
            <a:noAutofit/>
          </a:bodyPr>
          <a:lstStyle>
            <a:lvl1pPr>
              <a:defRPr sz="1400"/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19525147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692526" y="4584479"/>
            <a:ext cx="1689983" cy="345565"/>
          </a:xfrm>
        </p:spPr>
        <p:txBody>
          <a:bodyPr>
            <a:noAutofit/>
          </a:bodyPr>
          <a:lstStyle>
            <a:lvl1pPr>
              <a:defRPr sz="1400"/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712853" y="1612323"/>
            <a:ext cx="3887848" cy="2603555"/>
          </a:xfrm>
        </p:spPr>
        <p:txBody>
          <a:bodyPr/>
          <a:lstStyle/>
          <a:p>
            <a:r>
              <a:rPr lang="en-US" dirty="0" smtClean="0"/>
              <a:t>Add Your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46890516"/>
      </p:ext>
    </p:extLst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41911" y="1105804"/>
            <a:ext cx="8613741" cy="5436869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39877330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41911" y="1105804"/>
            <a:ext cx="8613741" cy="5436869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82665182"/>
      </p:ext>
    </p:extLst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41911" y="1105804"/>
            <a:ext cx="8613741" cy="5436869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928846" y="274639"/>
            <a:ext cx="3550899" cy="669903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 dirty="0" smtClean="0"/>
              <a:t>Add Your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0442263"/>
      </p:ext>
    </p:extLst>
  </p:cSld>
  <p:clrMapOvr>
    <a:masterClrMapping/>
  </p:clrMapOvr>
  <p:transition spd="slow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7" y="561830"/>
            <a:ext cx="8160063" cy="4486813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Add Your Scripture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27050" y="5361518"/>
            <a:ext cx="8159750" cy="990253"/>
          </a:xfrm>
        </p:spPr>
        <p:txBody>
          <a:bodyPr>
            <a:normAutofit/>
          </a:bodyPr>
          <a:lstStyle>
            <a:lvl1pPr>
              <a:defRPr sz="1400" baseline="0"/>
            </a:lvl1pPr>
          </a:lstStyle>
          <a:p>
            <a:pPr lvl="0"/>
            <a:r>
              <a:rPr lang="en-US" dirty="0" smtClean="0"/>
              <a:t>Add Verse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37072243"/>
      </p:ext>
    </p:extLst>
  </p:cSld>
  <p:clrMapOvr>
    <a:masterClrMapping/>
  </p:clrMapOvr>
  <p:transition spd="slow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7" y="561829"/>
            <a:ext cx="8160063" cy="5805547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60363651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6FFBF594-C1AD-4A66-B9F7-9E69B7132C1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39329214"/>
      </p:ext>
    </p:extLst>
  </p:cSld>
  <p:clrMapOvr>
    <a:masterClrMapping/>
  </p:clrMapOvr>
  <p:transition spd="slow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294976619"/>
      </p:ext>
    </p:extLst>
  </p:cSld>
  <p:clrMapOvr>
    <a:masterClrMapping/>
  </p:clrMapOvr>
  <p:transition spd="slow"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692526" y="4584479"/>
            <a:ext cx="1689983" cy="345565"/>
          </a:xfrm>
        </p:spPr>
        <p:txBody>
          <a:bodyPr>
            <a:noAutofit/>
          </a:bodyPr>
          <a:lstStyle>
            <a:lvl1pPr>
              <a:defRPr sz="1400"/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71844095"/>
      </p:ext>
    </p:extLst>
  </p:cSld>
  <p:clrMapOvr>
    <a:masterClrMapping/>
  </p:clrMapOvr>
  <p:transition spd="slow"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692526" y="4584479"/>
            <a:ext cx="1689983" cy="345565"/>
          </a:xfrm>
        </p:spPr>
        <p:txBody>
          <a:bodyPr>
            <a:noAutofit/>
          </a:bodyPr>
          <a:lstStyle>
            <a:lvl1pPr>
              <a:defRPr sz="1400"/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712853" y="1612323"/>
            <a:ext cx="3887848" cy="2603555"/>
          </a:xfrm>
        </p:spPr>
        <p:txBody>
          <a:bodyPr/>
          <a:lstStyle/>
          <a:p>
            <a:r>
              <a:rPr lang="en-US" dirty="0" smtClean="0"/>
              <a:t>Add Your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10235837"/>
      </p:ext>
    </p:extLst>
  </p:cSld>
  <p:clrMapOvr>
    <a:masterClrMapping/>
  </p:clrMapOvr>
  <p:transition spd="slow">
    <p:wip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41911" y="1105804"/>
            <a:ext cx="8613741" cy="5436869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74206270"/>
      </p:ext>
    </p:extLst>
  </p:cSld>
  <p:clrMapOvr>
    <a:masterClrMapping/>
  </p:clrMapOvr>
  <p:transition spd="slow">
    <p:wip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41911" y="1105804"/>
            <a:ext cx="8613741" cy="5436869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3692539"/>
      </p:ext>
    </p:extLst>
  </p:cSld>
  <p:clrMapOvr>
    <a:masterClrMapping/>
  </p:clrMapOvr>
  <p:transition spd="slow">
    <p:wip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41911" y="1105804"/>
            <a:ext cx="8613741" cy="5436869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928846" y="274639"/>
            <a:ext cx="3550899" cy="669903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 dirty="0" smtClean="0"/>
              <a:t>Add Your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89514408"/>
      </p:ext>
    </p:extLst>
  </p:cSld>
  <p:clrMapOvr>
    <a:masterClrMapping/>
  </p:clrMapOvr>
  <p:transition spd="slow">
    <p:wip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7" y="561830"/>
            <a:ext cx="8160063" cy="4486813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Add Your Scripture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27050" y="5361518"/>
            <a:ext cx="8159750" cy="990253"/>
          </a:xfrm>
        </p:spPr>
        <p:txBody>
          <a:bodyPr>
            <a:normAutofit/>
          </a:bodyPr>
          <a:lstStyle>
            <a:lvl1pPr>
              <a:defRPr sz="1400" baseline="0"/>
            </a:lvl1pPr>
          </a:lstStyle>
          <a:p>
            <a:pPr lvl="0"/>
            <a:r>
              <a:rPr lang="en-US" dirty="0" smtClean="0"/>
              <a:t>Add Verse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75540365"/>
      </p:ext>
    </p:extLst>
  </p:cSld>
  <p:clrMapOvr>
    <a:masterClrMapping/>
  </p:clrMapOvr>
  <p:transition spd="slow">
    <p:wip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7" y="561829"/>
            <a:ext cx="8160063" cy="5805547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50962676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28629473-AF3F-4883-BDF3-3ABA3719CB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0939753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15D2B87F-A31A-4369-9209-FE40FC2ECA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1105936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256EE7CA-F7AF-4C24-A9C7-05F2615DA31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57112036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948B9156-35FC-4963-A715-B903B6B2232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27279381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8815266D-FA29-4F65-B91F-DC5151C9B2B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9667815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3D938B38-9804-40F6-8285-A6A8DF7902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61172087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F6BD8EC1-34C3-40E1-9001-76356B10B2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30877118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23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rgbClr val="000000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rgbClr val="000000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rgbClr val="000000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5EBEB54C-64CD-4F19-B8A6-932E7385F9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53327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7/17/2016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491082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7/17/2016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36390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7713557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382863" y="0"/>
            <a:ext cx="1002535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 CENA" panose="02000000000000000000" pitchFamily="2" charset="0"/>
              </a:rPr>
              <a:t>You Have Eternal Life…</a:t>
            </a:r>
            <a:endParaRPr lang="en-US" sz="5400" b="1" dirty="0">
              <a:ln w="18415" cmpd="sng">
                <a:solidFill>
                  <a:prstClr val="black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prstClr val="black">
                    <a:alpha val="60000"/>
                  </a:prstClr>
                </a:glow>
              </a:effectLst>
              <a:latin typeface="AR CENA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9848" y="307444"/>
            <a:ext cx="880415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endParaRPr lang="en-US" sz="3200" b="1" i="1" dirty="0" smtClean="0">
              <a:solidFill>
                <a:srgbClr val="FFFF00"/>
              </a:solidFill>
              <a:effectLst>
                <a:outerShdw blurRad="101600" dist="50800" dir="5400000" algn="ctr" rotWithShape="0">
                  <a:prstClr val="black"/>
                </a:outerShdw>
              </a:effectLst>
              <a:latin typeface="AR CENA" panose="02000000000000000000" pitchFamily="2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3200" b="1" i="1" dirty="0">
                <a:solidFill>
                  <a:srgbClr val="FFFF00"/>
                </a:solidFill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 CENA" panose="02000000000000000000" pitchFamily="2" charset="0"/>
              </a:rPr>
              <a:t> </a:t>
            </a:r>
            <a:r>
              <a:rPr lang="en-US" sz="3200" b="1" i="1" dirty="0" smtClean="0">
                <a:solidFill>
                  <a:srgbClr val="FFFF00"/>
                </a:solidFill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 CENA" panose="02000000000000000000" pitchFamily="2" charset="0"/>
              </a:rPr>
              <a:t>  If you are obeying God’s commandments (1 John 2:3-5).</a:t>
            </a:r>
            <a:endParaRPr lang="en-US" sz="4400" b="1" dirty="0" smtClean="0">
              <a:solidFill>
                <a:srgbClr val="FFFF00"/>
              </a:solidFill>
              <a:effectLst>
                <a:outerShdw blurRad="101600" dist="50800" dir="5400000" algn="ctr" rotWithShape="0">
                  <a:prstClr val="black"/>
                </a:outerShdw>
              </a:effectLst>
              <a:latin typeface="AR CENA" panose="02000000000000000000" pitchFamily="2" charset="0"/>
            </a:endParaRPr>
          </a:p>
          <a:p>
            <a:pPr algn="ctr">
              <a:lnSpc>
                <a:spcPct val="150000"/>
              </a:lnSpc>
              <a:tabLst>
                <a:tab pos="858838" algn="l"/>
              </a:tabLst>
            </a:pPr>
            <a:r>
              <a:rPr lang="en-US" sz="2400" b="1" u="sng" dirty="0" smtClean="0"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What commandments?</a:t>
            </a:r>
          </a:p>
          <a:p>
            <a:pPr algn="ctr">
              <a:lnSpc>
                <a:spcPct val="150000"/>
              </a:lnSpc>
            </a:pPr>
            <a:r>
              <a:rPr lang="en-US" sz="2400" b="1" dirty="0" smtClean="0"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Not the Law of Moses (Colossians 2:14)</a:t>
            </a:r>
          </a:p>
          <a:p>
            <a:pPr algn="ctr">
              <a:lnSpc>
                <a:spcPct val="150000"/>
              </a:lnSpc>
            </a:pPr>
            <a:r>
              <a:rPr lang="en-US" sz="2400" b="1" dirty="0" smtClean="0"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Not the commandments of men (Matthew 15:7-9)</a:t>
            </a:r>
          </a:p>
          <a:p>
            <a:pPr algn="ctr">
              <a:lnSpc>
                <a:spcPct val="150000"/>
              </a:lnSpc>
            </a:pPr>
            <a:r>
              <a:rPr lang="en-US" sz="2400" b="1" dirty="0" smtClean="0">
                <a:solidFill>
                  <a:srgbClr val="FFFF00"/>
                </a:solidFill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Instead the commandments found in the Law of the Gospel!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-186759" y="6334780"/>
            <a:ext cx="9032875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800" b="1" cap="small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What You Can Be Certain Of Series – Lesson #2 </a:t>
            </a:r>
            <a:endParaRPr lang="en-US" sz="2800" b="1" cap="small" dirty="0"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1143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</p:txBody>
      </p:sp>
      <p:pic>
        <p:nvPicPr>
          <p:cNvPr id="10" name="Picture 9" descr="http://www.timpbaptistchurch.org/images/Bibl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3308397">
            <a:off x="1139913" y="5951896"/>
            <a:ext cx="698277" cy="1002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65100" dist="50800" dir="6600000" algn="ctr" rotWithShape="0">
              <a:schemeClr val="tx1"/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3904644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186759" y="6334780"/>
            <a:ext cx="9032875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800" b="1" cap="small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What You Can Be Certain Of Series – Lesson #2 </a:t>
            </a:r>
            <a:endParaRPr lang="en-US" sz="2800" b="1" cap="small" dirty="0"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1143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</p:txBody>
      </p:sp>
      <p:pic>
        <p:nvPicPr>
          <p:cNvPr id="4" name="Picture 3" descr="http://www.timpbaptistchurch.org/images/Bibl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3308397">
            <a:off x="1139913" y="5951896"/>
            <a:ext cx="698277" cy="1002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65100" dist="50800" dir="6600000" algn="ctr" rotWithShape="0">
              <a:schemeClr val="tx1"/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797727" y="532638"/>
            <a:ext cx="1002535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 CENA" panose="02000000000000000000" pitchFamily="2" charset="0"/>
              </a:rPr>
              <a:t>Are you obeying God’s commandments?</a:t>
            </a:r>
            <a:endParaRPr lang="en-US" sz="3600" b="1" dirty="0">
              <a:ln w="18415" cmpd="sng">
                <a:solidFill>
                  <a:prstClr val="black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</a:effectLst>
              <a:latin typeface="AR CENA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72398" y="1590179"/>
            <a:ext cx="8804152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6826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i="1" dirty="0" smtClean="0">
                <a:solidFill>
                  <a:prstClr val="white"/>
                </a:solidFill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When it comes to becoming a Christian (Mark 16:16)?</a:t>
            </a:r>
          </a:p>
          <a:p>
            <a:pPr marL="457200" indent="6826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i="1" dirty="0" smtClean="0">
                <a:solidFill>
                  <a:prstClr val="white"/>
                </a:solidFill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When it comes to spiritual growth (2 Peter 3:18)?</a:t>
            </a:r>
          </a:p>
          <a:p>
            <a:pPr marL="457200" indent="6826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i="1" dirty="0" smtClean="0">
                <a:solidFill>
                  <a:prstClr val="white"/>
                </a:solidFill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When it comes to worship (John 4:24)?</a:t>
            </a:r>
          </a:p>
          <a:p>
            <a:pPr marL="457200" indent="6826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i="1" dirty="0" smtClean="0">
                <a:solidFill>
                  <a:prstClr val="white"/>
                </a:solidFill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When it comes to evangelism (Matthew 28:19)?</a:t>
            </a:r>
          </a:p>
          <a:p>
            <a:pPr marL="457200" indent="6826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i="1" dirty="0" smtClean="0">
                <a:solidFill>
                  <a:prstClr val="white"/>
                </a:solidFill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When you sin as a Christian (1 John 1:8-10)?</a:t>
            </a:r>
          </a:p>
          <a:p>
            <a:pPr marL="457200" indent="6826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i="1" dirty="0" smtClean="0">
                <a:solidFill>
                  <a:prstClr val="white"/>
                </a:solidFill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When you have a problem with a brother (Matthew 18:15)?</a:t>
            </a:r>
            <a:r>
              <a:rPr lang="en-US" sz="2800" b="1" i="1" dirty="0">
                <a:solidFill>
                  <a:prstClr val="white"/>
                </a:solidFill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	</a:t>
            </a:r>
            <a:endParaRPr lang="en-US" sz="3200" b="1" i="1" dirty="0" smtClean="0">
              <a:solidFill>
                <a:prstClr val="white"/>
              </a:solidFill>
              <a:effectLst>
                <a:outerShdw blurRad="1016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  <a:p>
            <a:pPr>
              <a:lnSpc>
                <a:spcPct val="150000"/>
              </a:lnSpc>
            </a:pPr>
            <a:endParaRPr lang="en-US" sz="2400" dirty="0">
              <a:solidFill>
                <a:prstClr val="white"/>
              </a:solidFill>
              <a:effectLst>
                <a:outerShdw blurRad="1016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34522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382863" y="0"/>
            <a:ext cx="1002535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 CENA" panose="02000000000000000000" pitchFamily="2" charset="0"/>
              </a:rPr>
              <a:t>You Have Eternal Life…</a:t>
            </a:r>
            <a:endParaRPr lang="en-US" sz="5400" b="1" dirty="0">
              <a:ln w="18415" cmpd="sng">
                <a:solidFill>
                  <a:prstClr val="black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prstClr val="black">
                    <a:alpha val="60000"/>
                  </a:prstClr>
                </a:glow>
              </a:effectLst>
              <a:latin typeface="AR CENA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186759" y="6334780"/>
            <a:ext cx="9032875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800" b="1" cap="small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What You Can Be Certain Of Series – Lesson #2 </a:t>
            </a:r>
            <a:endParaRPr lang="en-US" sz="2800" b="1" cap="small" dirty="0"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1143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</p:txBody>
      </p:sp>
      <p:pic>
        <p:nvPicPr>
          <p:cNvPr id="10" name="Picture 9" descr="http://www.timpbaptistchurch.org/images/Bibl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3308397">
            <a:off x="1139913" y="5951896"/>
            <a:ext cx="698277" cy="1002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65100" dist="50800" dir="6600000" algn="ctr" rotWithShape="0">
              <a:schemeClr val="tx1"/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39848" y="307444"/>
            <a:ext cx="88041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endParaRPr lang="en-US" sz="3200" b="1" i="1" dirty="0" smtClean="0">
              <a:solidFill>
                <a:srgbClr val="FFFF00"/>
              </a:solidFill>
              <a:effectLst>
                <a:outerShdw blurRad="101600" dist="50800" dir="5400000" algn="ctr" rotWithShape="0">
                  <a:prstClr val="black"/>
                </a:outerShdw>
              </a:effectLst>
              <a:latin typeface="AR CENA" panose="02000000000000000000" pitchFamily="2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3200" b="1" i="1" dirty="0">
                <a:solidFill>
                  <a:srgbClr val="FFFF00"/>
                </a:solidFill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 CENA" panose="02000000000000000000" pitchFamily="2" charset="0"/>
              </a:rPr>
              <a:t> </a:t>
            </a:r>
            <a:r>
              <a:rPr lang="en-US" sz="3200" b="1" i="1" dirty="0" smtClean="0">
                <a:solidFill>
                  <a:srgbClr val="FFFF00"/>
                </a:solidFill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 CENA" panose="02000000000000000000" pitchFamily="2" charset="0"/>
              </a:rPr>
              <a:t>  If you are obeying God’s commandments (1 John 2:3-5).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3200" b="1" i="1" dirty="0">
                <a:solidFill>
                  <a:srgbClr val="FFFF00"/>
                </a:solidFill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 CENA" panose="02000000000000000000" pitchFamily="2" charset="0"/>
              </a:rPr>
              <a:t> </a:t>
            </a:r>
            <a:r>
              <a:rPr lang="en-US" sz="3200" b="1" i="1" dirty="0" smtClean="0">
                <a:solidFill>
                  <a:srgbClr val="FFFF00"/>
                </a:solidFill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 CENA" panose="02000000000000000000" pitchFamily="2" charset="0"/>
              </a:rPr>
              <a:t> If you are loving your brother (1 John 3:13-15, 23).</a:t>
            </a:r>
            <a:endParaRPr lang="en-US" sz="4400" b="1" dirty="0" smtClean="0">
              <a:solidFill>
                <a:srgbClr val="FFFF00"/>
              </a:solidFill>
              <a:effectLst>
                <a:outerShdw blurRad="101600" dist="50800" dir="5400000" algn="ctr" rotWithShape="0">
                  <a:prstClr val="black"/>
                </a:outerShdw>
              </a:effectLst>
              <a:latin typeface="AR CEN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31738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186759" y="6334780"/>
            <a:ext cx="9032875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800" b="1" cap="small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What You Can Be Certain Of Series – Lesson #2 </a:t>
            </a:r>
            <a:endParaRPr lang="en-US" sz="2800" b="1" cap="small" dirty="0"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1143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</p:txBody>
      </p:sp>
      <p:pic>
        <p:nvPicPr>
          <p:cNvPr id="4" name="Picture 3" descr="http://www.timpbaptistchurch.org/images/Bibl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3308397">
            <a:off x="1139913" y="5951896"/>
            <a:ext cx="698277" cy="1002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65100" dist="50800" dir="6600000" algn="ctr" rotWithShape="0">
              <a:schemeClr val="tx1"/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878212" y="249379"/>
            <a:ext cx="1002535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 CENA" panose="02000000000000000000" pitchFamily="2" charset="0"/>
              </a:rPr>
              <a:t>Why must we love?</a:t>
            </a:r>
            <a:endParaRPr lang="en-US" sz="5400" b="1" dirty="0">
              <a:ln w="18415" cmpd="sng">
                <a:solidFill>
                  <a:prstClr val="black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</a:effectLst>
              <a:latin typeface="AR CENA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72398" y="1813981"/>
            <a:ext cx="89185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6826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i="1" dirty="0" smtClean="0">
                <a:solidFill>
                  <a:prstClr val="white"/>
                </a:solidFill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God is love (1 John 4:8).</a:t>
            </a:r>
          </a:p>
          <a:p>
            <a:pPr marL="457200" indent="6826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i="1" dirty="0">
                <a:solidFill>
                  <a:prstClr val="white"/>
                </a:solidFill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W</a:t>
            </a:r>
            <a:r>
              <a:rPr lang="en-US" sz="2400" b="1" i="1" dirty="0" smtClean="0">
                <a:solidFill>
                  <a:prstClr val="white"/>
                </a:solidFill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e can’t honestly say we love God if we don’t (1 John 4:19-21).</a:t>
            </a:r>
          </a:p>
          <a:p>
            <a:pPr marL="457200" indent="6826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i="1" dirty="0">
                <a:solidFill>
                  <a:prstClr val="white"/>
                </a:solidFill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I</a:t>
            </a:r>
            <a:r>
              <a:rPr lang="en-US" sz="2400" b="1" i="1" dirty="0" smtClean="0">
                <a:solidFill>
                  <a:prstClr val="white"/>
                </a:solidFill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t is a mark of true discipleship (John 13:35).</a:t>
            </a:r>
          </a:p>
          <a:p>
            <a:pPr marL="457200" indent="6826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i="1" dirty="0">
                <a:solidFill>
                  <a:prstClr val="white"/>
                </a:solidFill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I</a:t>
            </a:r>
            <a:r>
              <a:rPr lang="en-US" sz="2400" b="1" i="1" dirty="0" smtClean="0">
                <a:solidFill>
                  <a:prstClr val="white"/>
                </a:solidFill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t is commanded (John 13:34; 15:17; 1 John 4:21).</a:t>
            </a:r>
          </a:p>
        </p:txBody>
      </p:sp>
    </p:spTree>
    <p:extLst>
      <p:ext uri="{BB962C8B-B14F-4D97-AF65-F5344CB8AC3E}">
        <p14:creationId xmlns:p14="http://schemas.microsoft.com/office/powerpoint/2010/main" xmlns="" val="27613472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382863" y="0"/>
            <a:ext cx="1002535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 CENA" panose="02000000000000000000" pitchFamily="2" charset="0"/>
              </a:rPr>
              <a:t>You Have Eternal Life…</a:t>
            </a:r>
            <a:endParaRPr lang="en-US" sz="5400" b="1" dirty="0">
              <a:ln w="18415" cmpd="sng">
                <a:solidFill>
                  <a:prstClr val="black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prstClr val="black">
                    <a:alpha val="60000"/>
                  </a:prstClr>
                </a:glow>
              </a:effectLst>
              <a:latin typeface="AR CENA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186759" y="6334780"/>
            <a:ext cx="9032875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800" b="1" cap="small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What You Can Be Certain Of Series – Lesson #2 </a:t>
            </a:r>
            <a:endParaRPr lang="en-US" sz="2800" b="1" cap="small" dirty="0"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1143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</p:txBody>
      </p:sp>
      <p:pic>
        <p:nvPicPr>
          <p:cNvPr id="10" name="Picture 9" descr="http://www.timpbaptistchurch.org/images/Bibl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3308397">
            <a:off x="1139913" y="5951896"/>
            <a:ext cx="698277" cy="1002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65100" dist="50800" dir="6600000" algn="ctr" rotWithShape="0">
              <a:schemeClr val="tx1"/>
            </a:outerShdw>
          </a:effectLst>
        </p:spPr>
      </p:pic>
      <p:sp>
        <p:nvSpPr>
          <p:cNvPr id="12" name="Rounded Rectangle 11"/>
          <p:cNvSpPr/>
          <p:nvPr/>
        </p:nvSpPr>
        <p:spPr>
          <a:xfrm>
            <a:off x="149273" y="3568154"/>
            <a:ext cx="8696843" cy="727878"/>
          </a:xfrm>
          <a:prstGeom prst="roundRect">
            <a:avLst>
              <a:gd name="adj" fmla="val 3750"/>
            </a:avLst>
          </a:prstGeom>
          <a:solidFill>
            <a:srgbClr val="000000"/>
          </a:solidFill>
          <a:ln w="28575">
            <a:solidFill>
              <a:srgbClr val="FFC0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7812" y="3665920"/>
            <a:ext cx="914399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dirty="0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Impact" pitchFamily="34" charset="0"/>
              </a:rPr>
              <a:t>Jesus died so we can have confidence!</a:t>
            </a:r>
            <a:endParaRPr lang="en-US" sz="4000" dirty="0">
              <a:ln w="18415" cmpd="sng">
                <a:solidFill>
                  <a:prstClr val="black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prstClr val="black">
                    <a:alpha val="60000"/>
                  </a:prstClr>
                </a:glow>
              </a:effectLst>
              <a:latin typeface="Impact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9848" y="307444"/>
            <a:ext cx="880415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endParaRPr lang="en-US" sz="3200" b="1" i="1" dirty="0" smtClean="0">
              <a:solidFill>
                <a:srgbClr val="FFFF00"/>
              </a:solidFill>
              <a:effectLst>
                <a:outerShdw blurRad="101600" dist="50800" dir="5400000" algn="ctr" rotWithShape="0">
                  <a:prstClr val="black"/>
                </a:outerShdw>
              </a:effectLst>
              <a:latin typeface="AR CENA" panose="02000000000000000000" pitchFamily="2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3200" b="1" i="1" dirty="0">
                <a:solidFill>
                  <a:srgbClr val="FFFF00"/>
                </a:solidFill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 CENA" panose="02000000000000000000" pitchFamily="2" charset="0"/>
              </a:rPr>
              <a:t> </a:t>
            </a:r>
            <a:r>
              <a:rPr lang="en-US" sz="3200" b="1" i="1" dirty="0" smtClean="0">
                <a:solidFill>
                  <a:srgbClr val="FFFF00"/>
                </a:solidFill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 CENA" panose="02000000000000000000" pitchFamily="2" charset="0"/>
              </a:rPr>
              <a:t>  If you are obeying God’s commandments (1 John 2:3-5).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3200" b="1" i="1" dirty="0">
                <a:solidFill>
                  <a:srgbClr val="FFFF00"/>
                </a:solidFill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 CENA" panose="02000000000000000000" pitchFamily="2" charset="0"/>
              </a:rPr>
              <a:t> </a:t>
            </a:r>
            <a:r>
              <a:rPr lang="en-US" sz="3200" b="1" i="1" dirty="0" smtClean="0">
                <a:solidFill>
                  <a:srgbClr val="FFFF00"/>
                </a:solidFill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 CENA" panose="02000000000000000000" pitchFamily="2" charset="0"/>
              </a:rPr>
              <a:t> If you are loving your brother (1 John 3:13-15, 23).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3200" b="1" i="1" dirty="0">
                <a:solidFill>
                  <a:srgbClr val="FFFF00"/>
                </a:solidFill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 CENA" panose="02000000000000000000" pitchFamily="2" charset="0"/>
              </a:rPr>
              <a:t> </a:t>
            </a:r>
            <a:r>
              <a:rPr lang="en-US" sz="3200" b="1" i="1" dirty="0" smtClean="0">
                <a:solidFill>
                  <a:srgbClr val="FFFF00"/>
                </a:solidFill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 CENA" panose="02000000000000000000" pitchFamily="2" charset="0"/>
              </a:rPr>
              <a:t> If you are truly committed to the Lord (1 John 3:23).</a:t>
            </a:r>
            <a:endParaRPr lang="en-US" sz="4400" b="1" dirty="0" smtClean="0">
              <a:solidFill>
                <a:srgbClr val="FFFF00"/>
              </a:solidFill>
              <a:effectLst>
                <a:outerShdw blurRad="101600" dist="50800" dir="5400000" algn="ctr" rotWithShape="0">
                  <a:prstClr val="black"/>
                </a:outerShdw>
              </a:effectLst>
              <a:latin typeface="AR CEN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77369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4469285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3015</TotalTime>
  <Words>309</Words>
  <Application>Microsoft Office PowerPoint</Application>
  <PresentationFormat>On-screen Show (4:3)</PresentationFormat>
  <Paragraphs>34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20" baseType="lpstr">
      <vt:lpstr>Arial</vt:lpstr>
      <vt:lpstr>AR CENA</vt:lpstr>
      <vt:lpstr>Arial Narrow</vt:lpstr>
      <vt:lpstr>Wingdings</vt:lpstr>
      <vt:lpstr>Trebuchet MS</vt:lpstr>
      <vt:lpstr>Impact</vt:lpstr>
      <vt:lpstr>Apple Chancery</vt:lpstr>
      <vt:lpstr>Adelle-Regular</vt:lpstr>
      <vt:lpstr>MS PGothic</vt:lpstr>
      <vt:lpstr>Calibri</vt:lpstr>
      <vt:lpstr>5_Default Design</vt:lpstr>
      <vt:lpstr>2_Default</vt:lpstr>
      <vt:lpstr>3_Default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Max</dc:creator>
  <cp:lastModifiedBy>Dell Pulpit</cp:lastModifiedBy>
  <cp:revision>332</cp:revision>
  <dcterms:created xsi:type="dcterms:W3CDTF">2009-02-13T19:04:51Z</dcterms:created>
  <dcterms:modified xsi:type="dcterms:W3CDTF">2016-07-17T14:09:14Z</dcterms:modified>
</cp:coreProperties>
</file>