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9" r:id="rId3"/>
  </p:sldMasterIdLst>
  <p:notesMasterIdLst>
    <p:notesMasterId r:id="rId12"/>
  </p:notesMasterIdLst>
  <p:sldIdLst>
    <p:sldId id="271" r:id="rId4"/>
    <p:sldId id="278" r:id="rId5"/>
    <p:sldId id="286" r:id="rId6"/>
    <p:sldId id="287" r:id="rId7"/>
    <p:sldId id="284" r:id="rId8"/>
    <p:sldId id="288" r:id="rId9"/>
    <p:sldId id="289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0000"/>
    <a:srgbClr val="AE8F56"/>
    <a:srgbClr val="6F2A05"/>
    <a:srgbClr val="681900"/>
    <a:srgbClr val="FFFF99"/>
    <a:srgbClr val="FACBA0"/>
    <a:srgbClr val="FBD9B3"/>
    <a:srgbClr val="1976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95579" autoAdjust="0"/>
  </p:normalViewPr>
  <p:slideViewPr>
    <p:cSldViewPr snapToGrid="0">
      <p:cViewPr varScale="1">
        <p:scale>
          <a:sx n="49" d="100"/>
          <a:sy n="49" d="100"/>
        </p:scale>
        <p:origin x="5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7E1-3B7C-46D1-81C0-2AA345D4D2DB}" type="datetimeFigureOut">
              <a:rPr lang="en-US" smtClean="0"/>
              <a:pPr/>
              <a:t>7/23/2016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6427-7E93-46EC-8780-06196B09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390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38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206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34052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584479"/>
            <a:ext cx="1689983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2514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584479"/>
            <a:ext cx="1689983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2853" y="1612323"/>
            <a:ext cx="3887848" cy="260355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9051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7733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6518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28846" y="274639"/>
            <a:ext cx="3550899" cy="6699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226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7224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6365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2921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7661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584479"/>
            <a:ext cx="1689983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409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584479"/>
            <a:ext cx="1689983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2853" y="1612323"/>
            <a:ext cx="3887848" cy="260355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3583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0627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253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28846" y="274639"/>
            <a:ext cx="3550899" cy="6699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1440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4036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6267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97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9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120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93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8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72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71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7/23/2016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10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7/23/2016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39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35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2863" y="0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You Are Blessed In Christ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71" y="-11747"/>
            <a:ext cx="880415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With everything you need in regards to salvation </a:t>
            </a:r>
            <a:endParaRPr lang="en-US" sz="44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339725" indent="28733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Redemption (Ephesians 1:7)</a:t>
            </a:r>
          </a:p>
          <a:p>
            <a:pPr marL="342900" indent="-31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Forgiveness (Ephesians 1:7)</a:t>
            </a:r>
          </a:p>
          <a:p>
            <a:pPr marL="342900" indent="-31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Eternal life (1 John 5:11)</a:t>
            </a:r>
          </a:p>
          <a:p>
            <a:pPr marL="342900" indent="-31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Alive for God (Romans 6:11)</a:t>
            </a:r>
          </a:p>
          <a:p>
            <a:pPr marL="342900" indent="-31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God’s grace (2 Timothy 1:9)</a:t>
            </a:r>
          </a:p>
          <a:p>
            <a:pPr marL="342900" indent="-31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858838" algn="l"/>
                <a:tab pos="2403475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Full benefits of God’s love (Romans 8:38-39)</a:t>
            </a:r>
          </a:p>
          <a:p>
            <a:pPr marL="342900" indent="-31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Justification (Galatians 2:16)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858838" algn="l"/>
              </a:tabLst>
            </a:pPr>
            <a:endParaRPr lang="en-US" sz="24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6759" y="6334780"/>
            <a:ext cx="9032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You Can Be Certain Of Series – Lesson #3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8397">
            <a:off x="1139913" y="5951896"/>
            <a:ext cx="698277" cy="10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50800" dir="66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390464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2863" y="0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You Are Blessed In Christ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71" y="-11747"/>
            <a:ext cx="88041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With everything you need in regards to salvation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With everything you need in regards to family </a:t>
            </a:r>
            <a:endParaRPr lang="en-US" sz="44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Those in Christ…</a:t>
            </a:r>
          </a:p>
          <a:p>
            <a:pPr marL="339725" indent="28733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Have been made “sons of God” (Galatians 3:26).</a:t>
            </a:r>
          </a:p>
          <a:p>
            <a:pPr marL="342900" indent="-31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858838" algn="l"/>
              </a:tabLst>
            </a:pPr>
            <a:r>
              <a:rPr lang="en-US" sz="2800" b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Have clothed themselves with Christ (Galatians 3:27).</a:t>
            </a:r>
          </a:p>
          <a:p>
            <a:pPr marL="342900" indent="-31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Have found acceptance and equality (Galatians 3:28).</a:t>
            </a: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endParaRPr lang="en-US" sz="24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6759" y="6334780"/>
            <a:ext cx="9032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You Can Be Certain Of Series – Lesson #3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8397">
            <a:off x="1139913" y="5951896"/>
            <a:ext cx="698277" cy="10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50800" dir="66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518538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2863" y="0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You Are Blessed In Christ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71" y="-11747"/>
            <a:ext cx="8804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With everything you need in regards to salvation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With everything you need in regards to family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With everything you need in regards to consolation</a:t>
            </a:r>
            <a:endParaRPr lang="en-US" sz="28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endParaRPr lang="en-US" sz="24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6759" y="6334780"/>
            <a:ext cx="9032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You Can Be Certain Of Series – Lesson #3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8397">
            <a:off x="1139913" y="5951896"/>
            <a:ext cx="698277" cy="10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50800" dir="66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911750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6759" y="6334780"/>
            <a:ext cx="9032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You Can Be Certain Of Series – Lesson #3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8397">
            <a:off x="1139913" y="5951896"/>
            <a:ext cx="698277" cy="10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50800" dir="66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-72398" y="1761730"/>
            <a:ext cx="89185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Therefore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if there is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any consolation in Christ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, if any comfort of love, if any fellowship of the Spirit, if any affection and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mercy,</a:t>
            </a:r>
          </a:p>
          <a:p>
            <a:pPr marL="457200"/>
            <a:endParaRPr lang="en-US" sz="3200" b="1" i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57200"/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		- Philippians 2:1 NKJV</a:t>
            </a:r>
          </a:p>
        </p:txBody>
      </p:sp>
    </p:spTree>
    <p:extLst>
      <p:ext uri="{BB962C8B-B14F-4D97-AF65-F5344CB8AC3E}">
        <p14:creationId xmlns:p14="http://schemas.microsoft.com/office/powerpoint/2010/main" val="2761347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2863" y="0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You Are Blessed In Christ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71" y="-11747"/>
            <a:ext cx="88041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With everything you need in regards to salvation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With everything you need in regards to family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With everything you need in regards to consolation</a:t>
            </a:r>
            <a:endParaRPr lang="en-US" sz="2800" b="1" u="sng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 indent="28733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Through prayer (Philippians 4:6-7)</a:t>
            </a:r>
          </a:p>
          <a:p>
            <a:pPr marL="342900" indent="-31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Through other disciples (2 Corinthians 1:3-5)</a:t>
            </a:r>
          </a:p>
          <a:p>
            <a:pPr marL="342900" indent="-31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858838" algn="l"/>
              </a:tabLst>
            </a:pPr>
            <a:r>
              <a:rPr lang="en-US" sz="2800" b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Through the hope of heaven (1 Peter 1:3-5)</a:t>
            </a: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endParaRPr lang="en-US" sz="24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6759" y="6334780"/>
            <a:ext cx="9032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You Can Be Certain Of Series – Lesson #3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8397">
            <a:off x="1139913" y="5951896"/>
            <a:ext cx="698277" cy="10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50800" dir="66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629007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2863" y="0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You Are Blessed In Christ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71" y="-11747"/>
            <a:ext cx="88041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sz="32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With everything you need in regards to salvation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With everything you need in regards to family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With everything you need in regards to consolation</a:t>
            </a:r>
            <a:endParaRPr lang="en-US" sz="2800" b="1" u="sng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>
              <a:lnSpc>
                <a:spcPct val="150000"/>
              </a:lnSpc>
              <a:tabLst>
                <a:tab pos="858838" algn="l"/>
              </a:tabLst>
            </a:pPr>
            <a:endParaRPr lang="en-US" sz="2400" b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6759" y="6334780"/>
            <a:ext cx="9032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You Can Be Certain Of Series – Lesson #3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8397">
            <a:off x="1139913" y="5951896"/>
            <a:ext cx="698277" cy="10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50800" dir="6600000" algn="ctr" rotWithShape="0">
              <a:schemeClr val="tx1"/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49273" y="3225299"/>
            <a:ext cx="8696843" cy="2654847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570350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For those in Christ: </a:t>
            </a:r>
            <a:r>
              <a:rPr lang="en-US" sz="32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A</a:t>
            </a:r>
            <a:r>
              <a:rPr lang="en-US" sz="3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ppreciate what you have!</a:t>
            </a:r>
          </a:p>
          <a:p>
            <a:pPr algn="ctr"/>
            <a:endParaRPr lang="en-US" sz="3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  <a:p>
            <a:pPr algn="ctr"/>
            <a:r>
              <a:rPr lang="en-US" sz="3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For those outside of Christ: </a:t>
            </a:r>
            <a:r>
              <a:rPr lang="en-US" sz="32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G</a:t>
            </a:r>
            <a:r>
              <a:rPr lang="en-US" sz="3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et in Christ right now!</a:t>
            </a:r>
            <a:endParaRPr lang="en-US" sz="3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82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92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353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MS PGothic</vt:lpstr>
      <vt:lpstr>Adelle-Regular</vt:lpstr>
      <vt:lpstr>Apple Chancery</vt:lpstr>
      <vt:lpstr>AR CENA</vt:lpstr>
      <vt:lpstr>Arial</vt:lpstr>
      <vt:lpstr>Arial Narrow</vt:lpstr>
      <vt:lpstr>Calibri</vt:lpstr>
      <vt:lpstr>Impact</vt:lpstr>
      <vt:lpstr>Trebuchet MS</vt:lpstr>
      <vt:lpstr>Wingdings</vt:lpstr>
      <vt:lpstr>5_Default Design</vt:lpstr>
      <vt:lpstr>2_Default</vt:lpstr>
      <vt:lpstr>3_Default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shawn jeffries</cp:lastModifiedBy>
  <cp:revision>343</cp:revision>
  <dcterms:created xsi:type="dcterms:W3CDTF">2009-02-13T19:04:51Z</dcterms:created>
  <dcterms:modified xsi:type="dcterms:W3CDTF">2016-07-24T03:32:51Z</dcterms:modified>
</cp:coreProperties>
</file>