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90" r:id="rId5"/>
    <p:sldId id="291" r:id="rId6"/>
    <p:sldId id="292" r:id="rId7"/>
    <p:sldId id="275" r:id="rId8"/>
    <p:sldId id="262" r:id="rId9"/>
    <p:sldId id="293" r:id="rId10"/>
    <p:sldId id="294" r:id="rId11"/>
    <p:sldId id="295" r:id="rId12"/>
    <p:sldId id="282" r:id="rId13"/>
    <p:sldId id="29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1" autoAdjust="0"/>
    <p:restoredTop sz="94660"/>
  </p:normalViewPr>
  <p:slideViewPr>
    <p:cSldViewPr>
      <p:cViewPr>
        <p:scale>
          <a:sx n="80" d="100"/>
          <a:sy n="80" d="100"/>
        </p:scale>
        <p:origin x="2584" y="9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2E1A4FC-EB6F-47E5-A01C-D3CEAA7DCC6D}" type="slidenum">
              <a:rPr lang="en-US" altLang="en-US"/>
              <a:pPr/>
              <a:t>‹#›</a:t>
            </a:fld>
            <a:endParaRPr lang="en-US" altLang="en-US"/>
          </a:p>
        </p:txBody>
      </p:sp>
    </p:spTree>
    <p:extLst>
      <p:ext uri="{BB962C8B-B14F-4D97-AF65-F5344CB8AC3E}">
        <p14:creationId xmlns:p14="http://schemas.microsoft.com/office/powerpoint/2010/main" val="2836748055"/>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2D1942C-3A10-49EB-A2D0-4C9331A5F304}" type="slidenum">
              <a:rPr lang="en-US" altLang="en-US"/>
              <a:pPr/>
              <a:t>‹#›</a:t>
            </a:fld>
            <a:endParaRPr lang="en-US" altLang="en-US"/>
          </a:p>
        </p:txBody>
      </p:sp>
    </p:spTree>
    <p:extLst>
      <p:ext uri="{BB962C8B-B14F-4D97-AF65-F5344CB8AC3E}">
        <p14:creationId xmlns:p14="http://schemas.microsoft.com/office/powerpoint/2010/main" val="2923205861"/>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CFA08F-99BD-47E5-8A81-FD178E6CD9B7}" type="slidenum">
              <a:rPr lang="en-US" altLang="en-US"/>
              <a:pPr/>
              <a:t>‹#›</a:t>
            </a:fld>
            <a:endParaRPr lang="en-US" altLang="en-US"/>
          </a:p>
        </p:txBody>
      </p:sp>
    </p:spTree>
    <p:extLst>
      <p:ext uri="{BB962C8B-B14F-4D97-AF65-F5344CB8AC3E}">
        <p14:creationId xmlns:p14="http://schemas.microsoft.com/office/powerpoint/2010/main" val="288694552"/>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5"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75DDFF7B-52A9-42B2-A300-13955D0AF3AB}" type="slidenum">
              <a:rPr lang="en-US"/>
              <a:pPr>
                <a:defRPr/>
              </a:pPr>
              <a:t>‹#›</a:t>
            </a:fld>
            <a:endParaRPr lang="en-US" dirty="0"/>
          </a:p>
        </p:txBody>
      </p:sp>
    </p:spTree>
    <p:extLst>
      <p:ext uri="{BB962C8B-B14F-4D97-AF65-F5344CB8AC3E}">
        <p14:creationId xmlns:p14="http://schemas.microsoft.com/office/powerpoint/2010/main" val="790297965"/>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5"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6FFBF594-C1AD-4A66-B9F7-9E69B7132C10}" type="slidenum">
              <a:rPr lang="en-US"/>
              <a:pPr>
                <a:defRPr/>
              </a:pPr>
              <a:t>‹#›</a:t>
            </a:fld>
            <a:endParaRPr lang="en-US" dirty="0"/>
          </a:p>
        </p:txBody>
      </p:sp>
    </p:spTree>
    <p:extLst>
      <p:ext uri="{BB962C8B-B14F-4D97-AF65-F5344CB8AC3E}">
        <p14:creationId xmlns:p14="http://schemas.microsoft.com/office/powerpoint/2010/main" val="278493268"/>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5"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28629473-AF3F-4883-BDF3-3ABA3719CB72}" type="slidenum">
              <a:rPr lang="en-US"/>
              <a:pPr>
                <a:defRPr/>
              </a:pPr>
              <a:t>‹#›</a:t>
            </a:fld>
            <a:endParaRPr lang="en-US" dirty="0"/>
          </a:p>
        </p:txBody>
      </p:sp>
    </p:spTree>
    <p:extLst>
      <p:ext uri="{BB962C8B-B14F-4D97-AF65-F5344CB8AC3E}">
        <p14:creationId xmlns:p14="http://schemas.microsoft.com/office/powerpoint/2010/main" val="1052825981"/>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15D2B87F-A31A-4369-9209-FE40FC2ECA2C}" type="slidenum">
              <a:rPr lang="en-US"/>
              <a:pPr>
                <a:defRPr/>
              </a:pPr>
              <a:t>‹#›</a:t>
            </a:fld>
            <a:endParaRPr lang="en-US" dirty="0"/>
          </a:p>
        </p:txBody>
      </p:sp>
    </p:spTree>
    <p:extLst>
      <p:ext uri="{BB962C8B-B14F-4D97-AF65-F5344CB8AC3E}">
        <p14:creationId xmlns:p14="http://schemas.microsoft.com/office/powerpoint/2010/main" val="3245434974"/>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8"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9"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256EE7CA-F7AF-4C24-A9C7-05F2615DA315}" type="slidenum">
              <a:rPr lang="en-US"/>
              <a:pPr>
                <a:defRPr/>
              </a:pPr>
              <a:t>‹#›</a:t>
            </a:fld>
            <a:endParaRPr lang="en-US" dirty="0"/>
          </a:p>
        </p:txBody>
      </p:sp>
    </p:spTree>
    <p:extLst>
      <p:ext uri="{BB962C8B-B14F-4D97-AF65-F5344CB8AC3E}">
        <p14:creationId xmlns:p14="http://schemas.microsoft.com/office/powerpoint/2010/main" val="2910695575"/>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4"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948B9156-35FC-4963-A715-B903B6B22328}" type="slidenum">
              <a:rPr lang="en-US"/>
              <a:pPr>
                <a:defRPr/>
              </a:pPr>
              <a:t>‹#›</a:t>
            </a:fld>
            <a:endParaRPr lang="en-US" dirty="0"/>
          </a:p>
        </p:txBody>
      </p:sp>
    </p:spTree>
    <p:extLst>
      <p:ext uri="{BB962C8B-B14F-4D97-AF65-F5344CB8AC3E}">
        <p14:creationId xmlns:p14="http://schemas.microsoft.com/office/powerpoint/2010/main" val="2335159693"/>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3"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4"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8815266D-FA29-4F65-B91F-DC5151C9B2B9}" type="slidenum">
              <a:rPr lang="en-US"/>
              <a:pPr>
                <a:defRPr/>
              </a:pPr>
              <a:t>‹#›</a:t>
            </a:fld>
            <a:endParaRPr lang="en-US" dirty="0"/>
          </a:p>
        </p:txBody>
      </p:sp>
    </p:spTree>
    <p:extLst>
      <p:ext uri="{BB962C8B-B14F-4D97-AF65-F5344CB8AC3E}">
        <p14:creationId xmlns:p14="http://schemas.microsoft.com/office/powerpoint/2010/main" val="2830491871"/>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3D938B38-9804-40F6-8285-A6A8DF790247}" type="slidenum">
              <a:rPr lang="en-US"/>
              <a:pPr>
                <a:defRPr/>
              </a:pPr>
              <a:t>‹#›</a:t>
            </a:fld>
            <a:endParaRPr lang="en-US" dirty="0"/>
          </a:p>
        </p:txBody>
      </p:sp>
    </p:spTree>
    <p:extLst>
      <p:ext uri="{BB962C8B-B14F-4D97-AF65-F5344CB8AC3E}">
        <p14:creationId xmlns:p14="http://schemas.microsoft.com/office/powerpoint/2010/main" val="102327330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FCEC829-093A-439D-AACA-4BC3C0BC3144}" type="slidenum">
              <a:rPr lang="en-US" altLang="en-US"/>
              <a:pPr/>
              <a:t>‹#›</a:t>
            </a:fld>
            <a:endParaRPr lang="en-US" altLang="en-US"/>
          </a:p>
        </p:txBody>
      </p:sp>
    </p:spTree>
    <p:extLst>
      <p:ext uri="{BB962C8B-B14F-4D97-AF65-F5344CB8AC3E}">
        <p14:creationId xmlns:p14="http://schemas.microsoft.com/office/powerpoint/2010/main" val="285166759"/>
      </p:ext>
    </p:extLst>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F6BD8EC1-34C3-40E1-9001-76356B10B2D3}" type="slidenum">
              <a:rPr lang="en-US"/>
              <a:pPr>
                <a:defRPr/>
              </a:pPr>
              <a:t>‹#›</a:t>
            </a:fld>
            <a:endParaRPr lang="en-US" dirty="0"/>
          </a:p>
        </p:txBody>
      </p:sp>
    </p:spTree>
    <p:extLst>
      <p:ext uri="{BB962C8B-B14F-4D97-AF65-F5344CB8AC3E}">
        <p14:creationId xmlns:p14="http://schemas.microsoft.com/office/powerpoint/2010/main" val="3276069917"/>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5"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86709619-5565-4C44-BF49-C26028D2EDE7}" type="slidenum">
              <a:rPr lang="en-US"/>
              <a:pPr>
                <a:defRPr/>
              </a:pPr>
              <a:t>‹#›</a:t>
            </a:fld>
            <a:endParaRPr lang="en-US" dirty="0"/>
          </a:p>
        </p:txBody>
      </p:sp>
    </p:spTree>
    <p:extLst>
      <p:ext uri="{BB962C8B-B14F-4D97-AF65-F5344CB8AC3E}">
        <p14:creationId xmlns:p14="http://schemas.microsoft.com/office/powerpoint/2010/main" val="373482315"/>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5" name="Rectangle 5"/>
          <p:cNvSpPr>
            <a:spLocks noGrp="1" noChangeArrowheads="1"/>
          </p:cNvSpPr>
          <p:nvPr>
            <p:ph type="ftr" sz="quarter" idx="11"/>
          </p:nvPr>
        </p:nvSpPr>
        <p:spPr/>
        <p:txBody>
          <a:bodyPr/>
          <a:lstStyle>
            <a:lvl1pPr fontAlgn="base">
              <a:spcBef>
                <a:spcPct val="0"/>
              </a:spcBef>
              <a:spcAft>
                <a:spcPct val="0"/>
              </a:spcAft>
              <a:defRPr>
                <a:ea typeface="MS PGothic" panose="020B0600070205080204" pitchFamily="34"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fontAlgn="base">
              <a:spcBef>
                <a:spcPct val="0"/>
              </a:spcBef>
              <a:spcAft>
                <a:spcPct val="0"/>
              </a:spcAft>
              <a:defRPr>
                <a:ea typeface="MS PGothic" panose="020B0600070205080204" pitchFamily="34" charset="-128"/>
              </a:defRPr>
            </a:lvl1pPr>
          </a:lstStyle>
          <a:p>
            <a:pPr>
              <a:defRPr/>
            </a:pPr>
            <a:fld id="{F813AADF-5633-43D7-A06C-324372B75C91}" type="slidenum">
              <a:rPr lang="en-US"/>
              <a:pPr>
                <a:defRPr/>
              </a:pPr>
              <a:t>‹#›</a:t>
            </a:fld>
            <a:endParaRPr lang="en-US" dirty="0"/>
          </a:p>
        </p:txBody>
      </p:sp>
    </p:spTree>
    <p:extLst>
      <p:ext uri="{BB962C8B-B14F-4D97-AF65-F5344CB8AC3E}">
        <p14:creationId xmlns:p14="http://schemas.microsoft.com/office/powerpoint/2010/main" val="830710448"/>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EAF7B74-AC77-4031-9AE9-664897783E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98755298"/>
      </p:ext>
    </p:extLst>
  </p:cSld>
  <p:clrMapOvr>
    <a:masterClrMapping/>
  </p:clrMapOvr>
  <p:transition spd="slow">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8AE0CCC-61DD-41F4-BBB3-4D1C3A3FB3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50222587"/>
      </p:ext>
    </p:extLst>
  </p:cSld>
  <p:clrMapOvr>
    <a:masterClrMapping/>
  </p:clrMapOvr>
  <p:transition spd="slow">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3E972F8-3FD0-47DD-89D0-FD4871E6407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8225907"/>
      </p:ext>
    </p:extLst>
  </p:cSld>
  <p:clrMapOvr>
    <a:masterClrMapping/>
  </p:clrMapOvr>
  <p:transition spd="slow">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09C44CD-DABF-494D-A5A7-47AD74361B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76895264"/>
      </p:ext>
    </p:extLst>
  </p:cSld>
  <p:clrMapOvr>
    <a:masterClrMapping/>
  </p:clrMapOvr>
  <p:transition spd="slow">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AB2EC21-05D2-423E-8652-1E07B030EF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47976096"/>
      </p:ext>
    </p:extLst>
  </p:cSld>
  <p:clrMapOvr>
    <a:masterClrMapping/>
  </p:clrMapOvr>
  <p:transition spd="slow">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4B2A3942-2676-4FFF-AB28-B1A543EE2E8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84664420"/>
      </p:ext>
    </p:extLst>
  </p:cSld>
  <p:clrMapOvr>
    <a:masterClrMapping/>
  </p:clrMapOvr>
  <p:transition spd="slow">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A848B547-3F3C-48E4-BB57-BE67E6DA016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239060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EE91752-1389-49E7-A2BF-B7726EBA51F8}" type="slidenum">
              <a:rPr lang="en-US" altLang="en-US"/>
              <a:pPr/>
              <a:t>‹#›</a:t>
            </a:fld>
            <a:endParaRPr lang="en-US" altLang="en-US"/>
          </a:p>
        </p:txBody>
      </p:sp>
    </p:spTree>
    <p:extLst>
      <p:ext uri="{BB962C8B-B14F-4D97-AF65-F5344CB8AC3E}">
        <p14:creationId xmlns:p14="http://schemas.microsoft.com/office/powerpoint/2010/main" val="2798944803"/>
      </p:ext>
    </p:extLst>
  </p:cSld>
  <p:clrMapOvr>
    <a:masterClrMapping/>
  </p:clrMapOvr>
  <p:transition spd="med">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9296209-BDC8-4BDD-B33F-53A4609BEB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52506576"/>
      </p:ext>
    </p:extLst>
  </p:cSld>
  <p:clrMapOvr>
    <a:masterClrMapping/>
  </p:clrMapOvr>
  <p:transition spd="slow">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DC73F29-1282-4197-9151-58128DECF96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09970146"/>
      </p:ext>
    </p:extLst>
  </p:cSld>
  <p:clrMapOvr>
    <a:masterClrMapping/>
  </p:clrMapOvr>
  <p:transition spd="slow">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99D776C-88D0-4814-B512-7DFD887B9C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24310613"/>
      </p:ext>
    </p:extLst>
  </p:cSld>
  <p:clrMapOvr>
    <a:masterClrMapping/>
  </p:clrMapOvr>
  <p:transition spd="slow">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EDF933C-9BE2-4FD1-ACD8-00A9F2D826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77187770"/>
      </p:ext>
    </p:extLst>
  </p:cSld>
  <p:clrMapOvr>
    <a:masterClrMapping/>
  </p:clrMapOvr>
  <p:transition spd="slow">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EAF7B74-AC77-4031-9AE9-664897783E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35638790"/>
      </p:ext>
    </p:extLst>
  </p:cSld>
  <p:clrMapOvr>
    <a:masterClrMapping/>
  </p:clrMapOvr>
  <p:transition spd="slow">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8AE0CCC-61DD-41F4-BBB3-4D1C3A3FB3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67910487"/>
      </p:ext>
    </p:extLst>
  </p:cSld>
  <p:clrMapOvr>
    <a:masterClrMapping/>
  </p:clrMapOvr>
  <p:transition spd="slow">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3E972F8-3FD0-47DD-89D0-FD4871E6407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30269946"/>
      </p:ext>
    </p:extLst>
  </p:cSld>
  <p:clrMapOvr>
    <a:masterClrMapping/>
  </p:clrMapOvr>
  <p:transition spd="slow">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09C44CD-DABF-494D-A5A7-47AD74361B9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46948332"/>
      </p:ext>
    </p:extLst>
  </p:cSld>
  <p:clrMapOvr>
    <a:masterClrMapping/>
  </p:clrMapOvr>
  <p:transition spd="slow">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AB2EC21-05D2-423E-8652-1E07B030EF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1549549"/>
      </p:ext>
    </p:extLst>
  </p:cSld>
  <p:clrMapOvr>
    <a:masterClrMapping/>
  </p:clrMapOvr>
  <p:transition spd="slow">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4B2A3942-2676-4FFF-AB28-B1A543EE2E8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83120896"/>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8E6007A-672F-4FF0-80AF-1050DD559769}" type="slidenum">
              <a:rPr lang="en-US" altLang="en-US"/>
              <a:pPr/>
              <a:t>‹#›</a:t>
            </a:fld>
            <a:endParaRPr lang="en-US" altLang="en-US"/>
          </a:p>
        </p:txBody>
      </p:sp>
    </p:spTree>
    <p:extLst>
      <p:ext uri="{BB962C8B-B14F-4D97-AF65-F5344CB8AC3E}">
        <p14:creationId xmlns:p14="http://schemas.microsoft.com/office/powerpoint/2010/main" val="1776925262"/>
      </p:ext>
    </p:extLst>
  </p:cSld>
  <p:clrMapOvr>
    <a:masterClrMapping/>
  </p:clrMapOvr>
  <p:transition spd="med">
    <p:wipe di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A848B547-3F3C-48E4-BB57-BE67E6DA016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6541599"/>
      </p:ext>
    </p:extLst>
  </p:cSld>
  <p:clrMapOvr>
    <a:masterClrMapping/>
  </p:clrMapOvr>
  <p:transition spd="slow">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9296209-BDC8-4BDD-B33F-53A4609BEBB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50449776"/>
      </p:ext>
    </p:extLst>
  </p:cSld>
  <p:clrMapOvr>
    <a:masterClrMapping/>
  </p:clrMapOvr>
  <p:transition spd="slow">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DC73F29-1282-4197-9151-58128DECF96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88357294"/>
      </p:ext>
    </p:extLst>
  </p:cSld>
  <p:clrMapOvr>
    <a:masterClrMapping/>
  </p:clrMapOvr>
  <p:transition spd="slow">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99D776C-88D0-4814-B512-7DFD887B9C0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2903801"/>
      </p:ext>
    </p:extLst>
  </p:cSld>
  <p:clrMapOvr>
    <a:masterClrMapping/>
  </p:clrMapOvr>
  <p:transition spd="slow">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EDF933C-9BE2-4FD1-ACD8-00A9F2D826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1830491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365D370-D693-4D75-BA5E-D6791A372DDC}" type="slidenum">
              <a:rPr lang="en-US" altLang="en-US"/>
              <a:pPr/>
              <a:t>‹#›</a:t>
            </a:fld>
            <a:endParaRPr lang="en-US" altLang="en-US"/>
          </a:p>
        </p:txBody>
      </p:sp>
    </p:spTree>
    <p:extLst>
      <p:ext uri="{BB962C8B-B14F-4D97-AF65-F5344CB8AC3E}">
        <p14:creationId xmlns:p14="http://schemas.microsoft.com/office/powerpoint/2010/main" val="1731949927"/>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B96B2A8-E934-4C44-BE2D-5FC66F1A6F02}" type="slidenum">
              <a:rPr lang="en-US" altLang="en-US"/>
              <a:pPr/>
              <a:t>‹#›</a:t>
            </a:fld>
            <a:endParaRPr lang="en-US" altLang="en-US"/>
          </a:p>
        </p:txBody>
      </p:sp>
    </p:spTree>
    <p:extLst>
      <p:ext uri="{BB962C8B-B14F-4D97-AF65-F5344CB8AC3E}">
        <p14:creationId xmlns:p14="http://schemas.microsoft.com/office/powerpoint/2010/main" val="3475522224"/>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5D41C7E-8862-4E11-A14F-3886525880AA}" type="slidenum">
              <a:rPr lang="en-US" altLang="en-US"/>
              <a:pPr/>
              <a:t>‹#›</a:t>
            </a:fld>
            <a:endParaRPr lang="en-US" altLang="en-US"/>
          </a:p>
        </p:txBody>
      </p:sp>
    </p:spTree>
    <p:extLst>
      <p:ext uri="{BB962C8B-B14F-4D97-AF65-F5344CB8AC3E}">
        <p14:creationId xmlns:p14="http://schemas.microsoft.com/office/powerpoint/2010/main" val="3322740703"/>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62B4340-A1D9-42D8-85DF-4958DEC5EA51}" type="slidenum">
              <a:rPr lang="en-US" altLang="en-US"/>
              <a:pPr/>
              <a:t>‹#›</a:t>
            </a:fld>
            <a:endParaRPr lang="en-US" altLang="en-US"/>
          </a:p>
        </p:txBody>
      </p:sp>
    </p:spTree>
    <p:extLst>
      <p:ext uri="{BB962C8B-B14F-4D97-AF65-F5344CB8AC3E}">
        <p14:creationId xmlns:p14="http://schemas.microsoft.com/office/powerpoint/2010/main" val="2058149625"/>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3708B8E-EFDF-4FE2-947D-0F03D8E83F5A}" type="slidenum">
              <a:rPr lang="en-US" altLang="en-US"/>
              <a:pPr/>
              <a:t>‹#›</a:t>
            </a:fld>
            <a:endParaRPr lang="en-US" altLang="en-US"/>
          </a:p>
        </p:txBody>
      </p:sp>
    </p:spTree>
    <p:extLst>
      <p:ext uri="{BB962C8B-B14F-4D97-AF65-F5344CB8AC3E}">
        <p14:creationId xmlns:p14="http://schemas.microsoft.com/office/powerpoint/2010/main" val="1544311251"/>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553CE1A-D080-4B42-8285-3CDC815E7C8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solidFill>
                  <a:srgbClr val="000000"/>
                </a:solidFill>
                <a:latin typeface="Arial"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solidFill>
                  <a:srgbClr val="000000"/>
                </a:solidFill>
                <a:latin typeface="Arial"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solidFill>
                  <a:srgbClr val="000000"/>
                </a:solidFill>
                <a:latin typeface="Arial" charset="0"/>
                <a:ea typeface="+mn-ea"/>
              </a:defRPr>
            </a:lvl1pPr>
          </a:lstStyle>
          <a:p>
            <a:pPr>
              <a:defRPr/>
            </a:pPr>
            <a:fld id="{5EBEB54C-64CD-4F19-B8A6-932E7385F97C}" type="slidenum">
              <a:rPr lang="en-US"/>
              <a:pPr>
                <a:defRPr/>
              </a:pPr>
              <a:t>‹#›</a:t>
            </a:fld>
            <a:endParaRPr lang="en-US" dirty="0"/>
          </a:p>
        </p:txBody>
      </p:sp>
    </p:spTree>
    <p:extLst>
      <p:ext uri="{BB962C8B-B14F-4D97-AF65-F5344CB8AC3E}">
        <p14:creationId xmlns:p14="http://schemas.microsoft.com/office/powerpoint/2010/main" val="3111997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i="1">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i="1">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AC49AF1-E634-4705-9679-F0F63756F49F}" type="slidenum">
              <a:rPr lang="en-US" altLang="en-US" i="1" smtClean="0">
                <a:solidFill>
                  <a:srgbClr val="000000"/>
                </a:solidFill>
              </a:rPr>
              <a:pPr/>
              <a:t>‹#›</a:t>
            </a:fld>
            <a:endParaRPr lang="en-US" altLang="en-US" i="1" smtClean="0">
              <a:solidFill>
                <a:srgbClr val="000000"/>
              </a:solidFill>
            </a:endParaRPr>
          </a:p>
        </p:txBody>
      </p:sp>
    </p:spTree>
    <p:extLst>
      <p:ext uri="{BB962C8B-B14F-4D97-AF65-F5344CB8AC3E}">
        <p14:creationId xmlns:p14="http://schemas.microsoft.com/office/powerpoint/2010/main" val="2655834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i="1">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i="1">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AC49AF1-E634-4705-9679-F0F63756F49F}" type="slidenum">
              <a:rPr lang="en-US" altLang="en-US" i="1" smtClean="0">
                <a:solidFill>
                  <a:srgbClr val="000000"/>
                </a:solidFill>
              </a:rPr>
              <a:pPr/>
              <a:t>‹#›</a:t>
            </a:fld>
            <a:endParaRPr lang="en-US" altLang="en-US" i="1" smtClean="0">
              <a:solidFill>
                <a:srgbClr val="000000"/>
              </a:solidFill>
            </a:endParaRPr>
          </a:p>
        </p:txBody>
      </p:sp>
    </p:spTree>
    <p:extLst>
      <p:ext uri="{BB962C8B-B14F-4D97-AF65-F5344CB8AC3E}">
        <p14:creationId xmlns:p14="http://schemas.microsoft.com/office/powerpoint/2010/main" val="17251077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830143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386" name="Picture 8"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5"/>
          <p:cNvSpPr txBox="1">
            <a:spLocks noChangeArrowheads="1"/>
          </p:cNvSpPr>
          <p:nvPr/>
        </p:nvSpPr>
        <p:spPr bwMode="auto">
          <a:xfrm>
            <a:off x="5029200" y="1066800"/>
            <a:ext cx="3733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algn="r" eaLnBrk="1" hangingPunct="1"/>
            <a:r>
              <a:rPr lang="en-US" altLang="en-US" sz="3200" b="1" i="0" dirty="0" smtClean="0">
                <a:solidFill>
                  <a:schemeClr val="bg1"/>
                </a:solidFill>
                <a:latin typeface="+mj-lt"/>
              </a:rPr>
              <a:t>You can’t know when the world will end…</a:t>
            </a:r>
          </a:p>
          <a:p>
            <a:pPr algn="r" eaLnBrk="1" hangingPunct="1"/>
            <a:endParaRPr lang="en-US" altLang="en-US" sz="3200" b="1" i="0" dirty="0">
              <a:solidFill>
                <a:schemeClr val="bg1"/>
              </a:solidFill>
              <a:latin typeface="+mj-lt"/>
            </a:endParaRPr>
          </a:p>
          <a:p>
            <a:pPr algn="r" eaLnBrk="1" hangingPunct="1"/>
            <a:r>
              <a:rPr lang="en-US" altLang="en-US" sz="3200" b="1" i="0" smtClean="0">
                <a:solidFill>
                  <a:srgbClr val="FFFF00"/>
                </a:solidFill>
                <a:latin typeface="+mj-lt"/>
              </a:rPr>
              <a:t> But you can make </a:t>
            </a:r>
            <a:r>
              <a:rPr lang="en-US" altLang="en-US" sz="3200" b="1" i="0" dirty="0" smtClean="0">
                <a:solidFill>
                  <a:srgbClr val="FFFF00"/>
                </a:solidFill>
                <a:latin typeface="+mj-lt"/>
              </a:rPr>
              <a:t>sure you are ready if it occurred today!</a:t>
            </a:r>
            <a:endParaRPr lang="en-US" altLang="en-US" sz="3200" b="1" i="0" dirty="0">
              <a:solidFill>
                <a:srgbClr val="FFFF00"/>
              </a:solidFill>
              <a:latin typeface="+mj-lt"/>
            </a:endParaRPr>
          </a:p>
        </p:txBody>
      </p:sp>
    </p:spTree>
    <p:extLst>
      <p:ext uri="{BB962C8B-B14F-4D97-AF65-F5344CB8AC3E}">
        <p14:creationId xmlns:p14="http://schemas.microsoft.com/office/powerpoint/2010/main" val="382073355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3400" y="2286000"/>
            <a:ext cx="8077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r>
              <a:rPr lang="en-US" altLang="en-US" sz="2800" smtClean="0">
                <a:solidFill>
                  <a:srgbClr val="000000"/>
                </a:solidFill>
                <a:latin typeface="Dominican"/>
              </a:rPr>
              <a:t>And as He was sitting on the Mount of Olives, the disciples came to Him privately, saying, “Tell us, when will these things be, and what will be the sign of Your coming, and of the end of the age?”</a:t>
            </a:r>
          </a:p>
          <a:p>
            <a:pPr eaLnBrk="1" hangingPunct="1"/>
            <a:endParaRPr lang="en-US" altLang="en-US" sz="2800" smtClean="0">
              <a:solidFill>
                <a:srgbClr val="000000"/>
              </a:solidFill>
              <a:latin typeface="Dominican"/>
            </a:endParaRPr>
          </a:p>
          <a:p>
            <a:pPr algn="ctr" eaLnBrk="1" hangingPunct="1"/>
            <a:r>
              <a:rPr lang="en-US" altLang="en-US" sz="2800" smtClean="0">
                <a:solidFill>
                  <a:srgbClr val="000000"/>
                </a:solidFill>
                <a:latin typeface="Dominican"/>
              </a:rPr>
              <a:t>Matthew 24:3</a:t>
            </a:r>
          </a:p>
        </p:txBody>
      </p:sp>
      <p:pic>
        <p:nvPicPr>
          <p:cNvPr id="7171" name="Picture 3"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5"/>
          <p:cNvSpPr>
            <a:spLocks noChangeArrowheads="1"/>
          </p:cNvSpPr>
          <p:nvPr/>
        </p:nvSpPr>
        <p:spPr bwMode="auto">
          <a:xfrm>
            <a:off x="733425" y="88900"/>
            <a:ext cx="7558088" cy="646331"/>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defRPr/>
            </a:pPr>
            <a:r>
              <a:rPr lang="en-US" sz="3600" b="1" dirty="0">
                <a:solidFill>
                  <a:srgbClr val="FFFFFF"/>
                </a:solidFill>
                <a:latin typeface="Arial Narrow" pitchFamily="34" charset="0"/>
              </a:rPr>
              <a:t>Failed </a:t>
            </a:r>
            <a:r>
              <a:rPr lang="en-US" sz="3600" b="1" dirty="0" smtClean="0">
                <a:solidFill>
                  <a:srgbClr val="FFFFFF"/>
                </a:solidFill>
                <a:latin typeface="Arial Narrow" pitchFamily="34" charset="0"/>
              </a:rPr>
              <a:t>Predictions for the End:</a:t>
            </a:r>
            <a:endParaRPr lang="en-US" sz="3600" b="1" dirty="0">
              <a:solidFill>
                <a:srgbClr val="FFFFFF"/>
              </a:solidFill>
              <a:latin typeface="Arial Narrow" pitchFamily="34" charset="0"/>
            </a:endParaRPr>
          </a:p>
        </p:txBody>
      </p:sp>
      <p:sp>
        <p:nvSpPr>
          <p:cNvPr id="23558" name="Text Box 6"/>
          <p:cNvSpPr txBox="1">
            <a:spLocks noChangeArrowheads="1"/>
          </p:cNvSpPr>
          <p:nvPr/>
        </p:nvSpPr>
        <p:spPr bwMode="auto">
          <a:xfrm>
            <a:off x="5287963" y="685800"/>
            <a:ext cx="3856037"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65150" indent="-565150" eaLnBrk="0" hangingPunct="0">
              <a:tabLst>
                <a:tab pos="284163" algn="l"/>
              </a:tabLst>
              <a:defRPr i="1">
                <a:solidFill>
                  <a:schemeClr val="tx1"/>
                </a:solidFill>
                <a:latin typeface="Arial" panose="020B0604020202020204" pitchFamily="34" charset="0"/>
              </a:defRPr>
            </a:lvl1pPr>
            <a:lvl2pPr marL="742950" indent="-285750" eaLnBrk="0" hangingPunct="0">
              <a:tabLst>
                <a:tab pos="284163" algn="l"/>
              </a:tabLst>
              <a:defRPr i="1">
                <a:solidFill>
                  <a:schemeClr val="tx1"/>
                </a:solidFill>
                <a:latin typeface="Arial" panose="020B0604020202020204" pitchFamily="34" charset="0"/>
              </a:defRPr>
            </a:lvl2pPr>
            <a:lvl3pPr marL="1143000" indent="-228600" eaLnBrk="0" hangingPunct="0">
              <a:tabLst>
                <a:tab pos="284163" algn="l"/>
              </a:tabLst>
              <a:defRPr i="1">
                <a:solidFill>
                  <a:schemeClr val="tx1"/>
                </a:solidFill>
                <a:latin typeface="Arial" panose="020B0604020202020204" pitchFamily="34" charset="0"/>
              </a:defRPr>
            </a:lvl3pPr>
            <a:lvl4pPr marL="1600200" indent="-228600" eaLnBrk="0" hangingPunct="0">
              <a:tabLst>
                <a:tab pos="284163" algn="l"/>
              </a:tabLst>
              <a:defRPr i="1">
                <a:solidFill>
                  <a:schemeClr val="tx1"/>
                </a:solidFill>
                <a:latin typeface="Arial" panose="020B0604020202020204" pitchFamily="34" charset="0"/>
              </a:defRPr>
            </a:lvl4pPr>
            <a:lvl5pPr marL="2057400" indent="-228600" eaLnBrk="0" hangingPunct="0">
              <a:tabLst>
                <a:tab pos="284163" algn="l"/>
              </a:tabLst>
              <a:defRPr i="1">
                <a:solidFill>
                  <a:schemeClr val="tx1"/>
                </a:solidFill>
                <a:latin typeface="Arial" panose="020B0604020202020204" pitchFamily="34" charset="0"/>
              </a:defRPr>
            </a:lvl5pPr>
            <a:lvl6pPr marL="25146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6pPr>
            <a:lvl7pPr marL="29718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7pPr>
            <a:lvl8pPr marL="34290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8pPr>
            <a:lvl9pPr marL="38862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9pPr>
          </a:lstStyle>
          <a:p>
            <a:pPr eaLnBrk="1" hangingPunct="1"/>
            <a:r>
              <a:rPr lang="en-US" altLang="en-US" sz="2800" b="1" dirty="0" smtClean="0">
                <a:solidFill>
                  <a:srgbClr val="FFFF00"/>
                </a:solidFill>
              </a:rPr>
              <a:t>1.	50 AD</a:t>
            </a:r>
          </a:p>
          <a:p>
            <a:pPr eaLnBrk="1" hangingPunct="1">
              <a:buFontTx/>
              <a:buAutoNum type="arabicPeriod" startAt="2"/>
            </a:pPr>
            <a:r>
              <a:rPr lang="en-US" altLang="en-US" sz="2800" b="1" dirty="0" smtClean="0">
                <a:solidFill>
                  <a:srgbClr val="FFFF00"/>
                </a:solidFill>
              </a:rPr>
              <a:t>500 AD</a:t>
            </a:r>
          </a:p>
          <a:p>
            <a:pPr eaLnBrk="1" hangingPunct="1">
              <a:buFontTx/>
              <a:buAutoNum type="arabicPeriod" startAt="2"/>
            </a:pPr>
            <a:r>
              <a:rPr lang="en-US" altLang="en-US" sz="2800" b="1" dirty="0" smtClean="0">
                <a:solidFill>
                  <a:srgbClr val="FFFF00"/>
                </a:solidFill>
              </a:rPr>
              <a:t>1000 AD</a:t>
            </a:r>
          </a:p>
          <a:p>
            <a:pPr eaLnBrk="1" hangingPunct="1">
              <a:buFontTx/>
              <a:buAutoNum type="arabicPeriod" startAt="2"/>
            </a:pPr>
            <a:r>
              <a:rPr lang="en-US" altLang="en-US" sz="2800" b="1" dirty="0" smtClean="0">
                <a:solidFill>
                  <a:srgbClr val="FFFF00"/>
                </a:solidFill>
              </a:rPr>
              <a:t>1600 AD</a:t>
            </a:r>
          </a:p>
          <a:p>
            <a:pPr eaLnBrk="1" hangingPunct="1">
              <a:buFontTx/>
              <a:buAutoNum type="arabicPeriod" startAt="2"/>
            </a:pPr>
            <a:r>
              <a:rPr lang="en-US" altLang="en-US" sz="2800" b="1" dirty="0" smtClean="0">
                <a:solidFill>
                  <a:srgbClr val="FFFF00"/>
                </a:solidFill>
              </a:rPr>
              <a:t>1843-1844</a:t>
            </a:r>
          </a:p>
          <a:p>
            <a:pPr eaLnBrk="1" hangingPunct="1">
              <a:buFontTx/>
              <a:buAutoNum type="arabicPeriod" startAt="2"/>
            </a:pPr>
            <a:r>
              <a:rPr lang="en-US" altLang="en-US" sz="2800" b="1" dirty="0" smtClean="0">
                <a:solidFill>
                  <a:srgbClr val="FFFF00"/>
                </a:solidFill>
              </a:rPr>
              <a:t>1914</a:t>
            </a:r>
          </a:p>
          <a:p>
            <a:pPr eaLnBrk="1" hangingPunct="1">
              <a:buFontTx/>
              <a:buAutoNum type="arabicPeriod" startAt="2"/>
            </a:pPr>
            <a:r>
              <a:rPr lang="en-US" altLang="en-US" sz="2800" b="1" dirty="0" smtClean="0">
                <a:solidFill>
                  <a:srgbClr val="FFFF00"/>
                </a:solidFill>
              </a:rPr>
              <a:t>1975</a:t>
            </a:r>
          </a:p>
          <a:p>
            <a:pPr eaLnBrk="1" hangingPunct="1">
              <a:buFontTx/>
              <a:buAutoNum type="arabicPeriod" startAt="2"/>
            </a:pPr>
            <a:r>
              <a:rPr lang="en-US" altLang="en-US" sz="2800" b="1" dirty="0" smtClean="0">
                <a:solidFill>
                  <a:srgbClr val="FFFF00"/>
                </a:solidFill>
              </a:rPr>
              <a:t>1988</a:t>
            </a:r>
          </a:p>
          <a:p>
            <a:pPr eaLnBrk="1" hangingPunct="1">
              <a:buFontTx/>
              <a:buAutoNum type="arabicPeriod" startAt="2"/>
            </a:pPr>
            <a:r>
              <a:rPr lang="en-US" altLang="en-US" sz="2800" b="1" dirty="0" smtClean="0">
                <a:solidFill>
                  <a:srgbClr val="FFFF00"/>
                </a:solidFill>
              </a:rPr>
              <a:t>1989</a:t>
            </a:r>
          </a:p>
          <a:p>
            <a:pPr eaLnBrk="1" hangingPunct="1">
              <a:buFontTx/>
              <a:buAutoNum type="arabicPeriod" startAt="2"/>
            </a:pPr>
            <a:r>
              <a:rPr lang="en-US" altLang="en-US" sz="2800" b="1" dirty="0" smtClean="0">
                <a:solidFill>
                  <a:srgbClr val="FFFF00"/>
                </a:solidFill>
              </a:rPr>
              <a:t>2000</a:t>
            </a:r>
          </a:p>
          <a:p>
            <a:pPr eaLnBrk="1" hangingPunct="1">
              <a:buFontTx/>
              <a:buAutoNum type="arabicPeriod" startAt="2"/>
            </a:pPr>
            <a:r>
              <a:rPr lang="en-US" altLang="en-US" sz="2800" b="1" dirty="0" smtClean="0">
                <a:solidFill>
                  <a:srgbClr val="FFFF00"/>
                </a:solidFill>
              </a:rPr>
              <a:t>2011</a:t>
            </a:r>
          </a:p>
          <a:p>
            <a:pPr eaLnBrk="1" hangingPunct="1">
              <a:buFontTx/>
              <a:buAutoNum type="arabicPeriod" startAt="2"/>
            </a:pPr>
            <a:r>
              <a:rPr lang="en-US" altLang="en-US" sz="2800" b="1" dirty="0" smtClean="0">
                <a:solidFill>
                  <a:srgbClr val="FFFF00"/>
                </a:solidFill>
              </a:rPr>
              <a:t>2012</a:t>
            </a:r>
          </a:p>
          <a:p>
            <a:pPr eaLnBrk="1" hangingPunct="1">
              <a:buFontTx/>
              <a:buAutoNum type="arabicPeriod" startAt="2"/>
            </a:pPr>
            <a:r>
              <a:rPr lang="en-US" altLang="en-US" sz="2800" b="1" dirty="0" smtClean="0">
                <a:solidFill>
                  <a:srgbClr val="FFFF00"/>
                </a:solidFill>
              </a:rPr>
              <a:t>April 2014-September 2015</a:t>
            </a:r>
          </a:p>
        </p:txBody>
      </p:sp>
    </p:spTree>
    <p:extLst>
      <p:ext uri="{BB962C8B-B14F-4D97-AF65-F5344CB8AC3E}">
        <p14:creationId xmlns:p14="http://schemas.microsoft.com/office/powerpoint/2010/main" val="397336384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wipe(down)">
                                      <p:cBhvr>
                                        <p:cTn id="7" dur="1000"/>
                                        <p:tgtEl>
                                          <p:spTgt spid="235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558">
                                            <p:txEl>
                                              <p:pRg st="0" end="0"/>
                                            </p:txEl>
                                          </p:spTgt>
                                        </p:tgtEl>
                                        <p:attrNameLst>
                                          <p:attrName>style.visibility</p:attrName>
                                        </p:attrNameLst>
                                      </p:cBhvr>
                                      <p:to>
                                        <p:strVal val="visible"/>
                                      </p:to>
                                    </p:set>
                                    <p:animEffect transition="in" filter="wipe(left)">
                                      <p:cBhvr>
                                        <p:cTn id="12" dur="1000"/>
                                        <p:tgtEl>
                                          <p:spTgt spid="2355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3558">
                                            <p:txEl>
                                              <p:pRg st="1" end="1"/>
                                            </p:txEl>
                                          </p:spTgt>
                                        </p:tgtEl>
                                        <p:attrNameLst>
                                          <p:attrName>style.visibility</p:attrName>
                                        </p:attrNameLst>
                                      </p:cBhvr>
                                      <p:to>
                                        <p:strVal val="visible"/>
                                      </p:to>
                                    </p:set>
                                    <p:animEffect transition="in" filter="wipe(left)">
                                      <p:cBhvr>
                                        <p:cTn id="17" dur="1000"/>
                                        <p:tgtEl>
                                          <p:spTgt spid="2355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3558">
                                            <p:txEl>
                                              <p:pRg st="2" end="2"/>
                                            </p:txEl>
                                          </p:spTgt>
                                        </p:tgtEl>
                                        <p:attrNameLst>
                                          <p:attrName>style.visibility</p:attrName>
                                        </p:attrNameLst>
                                      </p:cBhvr>
                                      <p:to>
                                        <p:strVal val="visible"/>
                                      </p:to>
                                    </p:set>
                                    <p:animEffect transition="in" filter="wipe(left)">
                                      <p:cBhvr>
                                        <p:cTn id="22" dur="1000"/>
                                        <p:tgtEl>
                                          <p:spTgt spid="2355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3558">
                                            <p:txEl>
                                              <p:pRg st="3" end="3"/>
                                            </p:txEl>
                                          </p:spTgt>
                                        </p:tgtEl>
                                        <p:attrNameLst>
                                          <p:attrName>style.visibility</p:attrName>
                                        </p:attrNameLst>
                                      </p:cBhvr>
                                      <p:to>
                                        <p:strVal val="visible"/>
                                      </p:to>
                                    </p:set>
                                    <p:animEffect transition="in" filter="wipe(left)">
                                      <p:cBhvr>
                                        <p:cTn id="27" dur="1000"/>
                                        <p:tgtEl>
                                          <p:spTgt spid="2355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23558">
                                            <p:txEl>
                                              <p:pRg st="4" end="4"/>
                                            </p:txEl>
                                          </p:spTgt>
                                        </p:tgtEl>
                                        <p:attrNameLst>
                                          <p:attrName>style.visibility</p:attrName>
                                        </p:attrNameLst>
                                      </p:cBhvr>
                                      <p:to>
                                        <p:strVal val="visible"/>
                                      </p:to>
                                    </p:set>
                                    <p:animEffect transition="in" filter="wipe(left)">
                                      <p:cBhvr>
                                        <p:cTn id="32" dur="1000"/>
                                        <p:tgtEl>
                                          <p:spTgt spid="23558">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23558">
                                            <p:txEl>
                                              <p:pRg st="5" end="5"/>
                                            </p:txEl>
                                          </p:spTgt>
                                        </p:tgtEl>
                                        <p:attrNameLst>
                                          <p:attrName>style.visibility</p:attrName>
                                        </p:attrNameLst>
                                      </p:cBhvr>
                                      <p:to>
                                        <p:strVal val="visible"/>
                                      </p:to>
                                    </p:set>
                                    <p:animEffect transition="in" filter="wipe(left)">
                                      <p:cBhvr>
                                        <p:cTn id="37" dur="1000"/>
                                        <p:tgtEl>
                                          <p:spTgt spid="23558">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3558">
                                            <p:txEl>
                                              <p:pRg st="6" end="6"/>
                                            </p:txEl>
                                          </p:spTgt>
                                        </p:tgtEl>
                                        <p:attrNameLst>
                                          <p:attrName>style.visibility</p:attrName>
                                        </p:attrNameLst>
                                      </p:cBhvr>
                                      <p:to>
                                        <p:strVal val="visible"/>
                                      </p:to>
                                    </p:set>
                                    <p:animEffect transition="in" filter="wipe(left)">
                                      <p:cBhvr>
                                        <p:cTn id="42" dur="1000"/>
                                        <p:tgtEl>
                                          <p:spTgt spid="23558">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3558">
                                            <p:txEl>
                                              <p:pRg st="7" end="7"/>
                                            </p:txEl>
                                          </p:spTgt>
                                        </p:tgtEl>
                                        <p:attrNameLst>
                                          <p:attrName>style.visibility</p:attrName>
                                        </p:attrNameLst>
                                      </p:cBhvr>
                                      <p:to>
                                        <p:strVal val="visible"/>
                                      </p:to>
                                    </p:set>
                                    <p:animEffect transition="in" filter="wipe(left)">
                                      <p:cBhvr>
                                        <p:cTn id="47" dur="1000"/>
                                        <p:tgtEl>
                                          <p:spTgt spid="23558">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3558">
                                            <p:txEl>
                                              <p:pRg st="8" end="8"/>
                                            </p:txEl>
                                          </p:spTgt>
                                        </p:tgtEl>
                                        <p:attrNameLst>
                                          <p:attrName>style.visibility</p:attrName>
                                        </p:attrNameLst>
                                      </p:cBhvr>
                                      <p:to>
                                        <p:strVal val="visible"/>
                                      </p:to>
                                    </p:set>
                                    <p:animEffect transition="in" filter="wipe(left)">
                                      <p:cBhvr>
                                        <p:cTn id="52" dur="1000"/>
                                        <p:tgtEl>
                                          <p:spTgt spid="23558">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nodeType="clickEffect">
                                  <p:stCondLst>
                                    <p:cond delay="0"/>
                                  </p:stCondLst>
                                  <p:childTnLst>
                                    <p:set>
                                      <p:cBhvr>
                                        <p:cTn id="56" dur="1" fill="hold">
                                          <p:stCondLst>
                                            <p:cond delay="0"/>
                                          </p:stCondLst>
                                        </p:cTn>
                                        <p:tgtEl>
                                          <p:spTgt spid="23558">
                                            <p:txEl>
                                              <p:pRg st="9" end="9"/>
                                            </p:txEl>
                                          </p:spTgt>
                                        </p:tgtEl>
                                        <p:attrNameLst>
                                          <p:attrName>style.visibility</p:attrName>
                                        </p:attrNameLst>
                                      </p:cBhvr>
                                      <p:to>
                                        <p:strVal val="visible"/>
                                      </p:to>
                                    </p:set>
                                    <p:animEffect transition="in" filter="wipe(left)">
                                      <p:cBhvr>
                                        <p:cTn id="57" dur="1000"/>
                                        <p:tgtEl>
                                          <p:spTgt spid="23558">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23558">
                                            <p:txEl>
                                              <p:pRg st="10" end="10"/>
                                            </p:txEl>
                                          </p:spTgt>
                                        </p:tgtEl>
                                        <p:attrNameLst>
                                          <p:attrName>style.visibility</p:attrName>
                                        </p:attrNameLst>
                                      </p:cBhvr>
                                      <p:to>
                                        <p:strVal val="visible"/>
                                      </p:to>
                                    </p:set>
                                    <p:animEffect transition="in" filter="wipe(left)">
                                      <p:cBhvr>
                                        <p:cTn id="62" dur="1000"/>
                                        <p:tgtEl>
                                          <p:spTgt spid="23558">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3558">
                                            <p:txEl>
                                              <p:pRg st="11" end="11"/>
                                            </p:txEl>
                                          </p:spTgt>
                                        </p:tgtEl>
                                        <p:attrNameLst>
                                          <p:attrName>style.visibility</p:attrName>
                                        </p:attrNameLst>
                                      </p:cBhvr>
                                      <p:to>
                                        <p:strVal val="visible"/>
                                      </p:to>
                                    </p:set>
                                    <p:animEffect transition="in" filter="wipe(left)">
                                      <p:cBhvr>
                                        <p:cTn id="67" dur="1000"/>
                                        <p:tgtEl>
                                          <p:spTgt spid="23558">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3558">
                                            <p:txEl>
                                              <p:pRg st="12" end="12"/>
                                            </p:txEl>
                                          </p:spTgt>
                                        </p:tgtEl>
                                        <p:attrNameLst>
                                          <p:attrName>style.visibility</p:attrName>
                                        </p:attrNameLst>
                                      </p:cBhvr>
                                      <p:to>
                                        <p:strVal val="visible"/>
                                      </p:to>
                                    </p:set>
                                    <p:animEffect transition="in" filter="wipe(left)">
                                      <p:cBhvr>
                                        <p:cTn id="72" dur="1000"/>
                                        <p:tgtEl>
                                          <p:spTgt spid="2355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3400" y="2286000"/>
            <a:ext cx="8077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r>
              <a:rPr lang="en-US" altLang="en-US" sz="2800" smtClean="0">
                <a:solidFill>
                  <a:srgbClr val="000000"/>
                </a:solidFill>
                <a:latin typeface="Dominican"/>
              </a:rPr>
              <a:t>And as He was sitting on the Mount of Olives, the disciples came to Him privately, saying, “Tell us, when will these things be, and what will be the sign of Your coming, and of the end of the age?”</a:t>
            </a:r>
          </a:p>
          <a:p>
            <a:pPr eaLnBrk="1" hangingPunct="1"/>
            <a:endParaRPr lang="en-US" altLang="en-US" sz="2800" smtClean="0">
              <a:solidFill>
                <a:srgbClr val="000000"/>
              </a:solidFill>
              <a:latin typeface="Dominican"/>
            </a:endParaRPr>
          </a:p>
          <a:p>
            <a:pPr algn="ctr" eaLnBrk="1" hangingPunct="1"/>
            <a:r>
              <a:rPr lang="en-US" altLang="en-US" sz="2800" smtClean="0">
                <a:solidFill>
                  <a:srgbClr val="000000"/>
                </a:solidFill>
                <a:latin typeface="Dominican"/>
              </a:rPr>
              <a:t>Matthew 24:3</a:t>
            </a:r>
          </a:p>
        </p:txBody>
      </p:sp>
      <p:pic>
        <p:nvPicPr>
          <p:cNvPr id="7171" name="Picture 3"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5"/>
          <p:cNvSpPr>
            <a:spLocks noChangeArrowheads="1"/>
          </p:cNvSpPr>
          <p:nvPr/>
        </p:nvSpPr>
        <p:spPr bwMode="auto">
          <a:xfrm>
            <a:off x="733425" y="88900"/>
            <a:ext cx="7558088" cy="831850"/>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defRPr/>
            </a:pPr>
            <a:r>
              <a:rPr lang="en-US" sz="4800" b="1" dirty="0" smtClean="0">
                <a:solidFill>
                  <a:srgbClr val="FFFFFF"/>
                </a:solidFill>
                <a:latin typeface="Arial Narrow" pitchFamily="34" charset="0"/>
              </a:rPr>
              <a:t>New </a:t>
            </a:r>
            <a:r>
              <a:rPr lang="en-US" sz="4800" b="1" dirty="0">
                <a:solidFill>
                  <a:srgbClr val="FFFFFF"/>
                </a:solidFill>
                <a:latin typeface="Arial Narrow" pitchFamily="34" charset="0"/>
              </a:rPr>
              <a:t>Predictions:</a:t>
            </a:r>
          </a:p>
        </p:txBody>
      </p:sp>
      <p:sp>
        <p:nvSpPr>
          <p:cNvPr id="23558" name="Text Box 6"/>
          <p:cNvSpPr txBox="1">
            <a:spLocks noChangeArrowheads="1"/>
          </p:cNvSpPr>
          <p:nvPr/>
        </p:nvSpPr>
        <p:spPr bwMode="auto">
          <a:xfrm>
            <a:off x="5554663" y="887135"/>
            <a:ext cx="3856037"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65150" indent="-565150" eaLnBrk="0" hangingPunct="0">
              <a:tabLst>
                <a:tab pos="284163" algn="l"/>
              </a:tabLst>
              <a:defRPr i="1">
                <a:solidFill>
                  <a:schemeClr val="tx1"/>
                </a:solidFill>
                <a:latin typeface="Arial" panose="020B0604020202020204" pitchFamily="34" charset="0"/>
              </a:defRPr>
            </a:lvl1pPr>
            <a:lvl2pPr marL="742950" indent="-285750" eaLnBrk="0" hangingPunct="0">
              <a:tabLst>
                <a:tab pos="284163" algn="l"/>
              </a:tabLst>
              <a:defRPr i="1">
                <a:solidFill>
                  <a:schemeClr val="tx1"/>
                </a:solidFill>
                <a:latin typeface="Arial" panose="020B0604020202020204" pitchFamily="34" charset="0"/>
              </a:defRPr>
            </a:lvl2pPr>
            <a:lvl3pPr marL="1143000" indent="-228600" eaLnBrk="0" hangingPunct="0">
              <a:tabLst>
                <a:tab pos="284163" algn="l"/>
              </a:tabLst>
              <a:defRPr i="1">
                <a:solidFill>
                  <a:schemeClr val="tx1"/>
                </a:solidFill>
                <a:latin typeface="Arial" panose="020B0604020202020204" pitchFamily="34" charset="0"/>
              </a:defRPr>
            </a:lvl3pPr>
            <a:lvl4pPr marL="1600200" indent="-228600" eaLnBrk="0" hangingPunct="0">
              <a:tabLst>
                <a:tab pos="284163" algn="l"/>
              </a:tabLst>
              <a:defRPr i="1">
                <a:solidFill>
                  <a:schemeClr val="tx1"/>
                </a:solidFill>
                <a:latin typeface="Arial" panose="020B0604020202020204" pitchFamily="34" charset="0"/>
              </a:defRPr>
            </a:lvl4pPr>
            <a:lvl5pPr marL="2057400" indent="-228600" eaLnBrk="0" hangingPunct="0">
              <a:tabLst>
                <a:tab pos="284163" algn="l"/>
              </a:tabLst>
              <a:defRPr i="1">
                <a:solidFill>
                  <a:schemeClr val="tx1"/>
                </a:solidFill>
                <a:latin typeface="Arial" panose="020B0604020202020204" pitchFamily="34" charset="0"/>
              </a:defRPr>
            </a:lvl5pPr>
            <a:lvl6pPr marL="25146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6pPr>
            <a:lvl7pPr marL="29718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7pPr>
            <a:lvl8pPr marL="34290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8pPr>
            <a:lvl9pPr marL="38862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9pPr>
          </a:lstStyle>
          <a:p>
            <a:pPr eaLnBrk="1" hangingPunct="1"/>
            <a:r>
              <a:rPr lang="en-US" altLang="en-US" sz="2800" b="1" dirty="0" smtClean="0">
                <a:solidFill>
                  <a:srgbClr val="FFFF00"/>
                </a:solidFill>
              </a:rPr>
              <a:t>1.	2020</a:t>
            </a:r>
          </a:p>
          <a:p>
            <a:pPr eaLnBrk="1" hangingPunct="1">
              <a:buFontTx/>
              <a:buAutoNum type="arabicPeriod" startAt="2"/>
            </a:pPr>
            <a:r>
              <a:rPr lang="en-US" altLang="en-US" sz="2800" b="1" dirty="0" smtClean="0">
                <a:solidFill>
                  <a:srgbClr val="FFFF00"/>
                </a:solidFill>
              </a:rPr>
              <a:t>2021</a:t>
            </a:r>
          </a:p>
          <a:p>
            <a:pPr eaLnBrk="1" hangingPunct="1">
              <a:buFontTx/>
              <a:buAutoNum type="arabicPeriod" startAt="2"/>
            </a:pPr>
            <a:r>
              <a:rPr lang="en-US" altLang="en-US" sz="2800" b="1" dirty="0" smtClean="0">
                <a:solidFill>
                  <a:srgbClr val="FFFF00"/>
                </a:solidFill>
              </a:rPr>
              <a:t>2026</a:t>
            </a:r>
          </a:p>
          <a:p>
            <a:pPr eaLnBrk="1" hangingPunct="1">
              <a:buFontTx/>
              <a:buAutoNum type="arabicPeriod" startAt="2"/>
            </a:pPr>
            <a:r>
              <a:rPr lang="en-US" altLang="en-US" sz="2800" b="1" dirty="0" smtClean="0">
                <a:solidFill>
                  <a:srgbClr val="FFFF00"/>
                </a:solidFill>
              </a:rPr>
              <a:t>2060</a:t>
            </a:r>
          </a:p>
          <a:p>
            <a:pPr eaLnBrk="1" hangingPunct="1">
              <a:buFontTx/>
              <a:buAutoNum type="arabicPeriod" startAt="2"/>
            </a:pPr>
            <a:r>
              <a:rPr lang="en-US" altLang="en-US" sz="2800" b="1" dirty="0" smtClean="0">
                <a:solidFill>
                  <a:srgbClr val="FFFF00"/>
                </a:solidFill>
              </a:rPr>
              <a:t>2120</a:t>
            </a:r>
          </a:p>
          <a:p>
            <a:pPr eaLnBrk="1" hangingPunct="1">
              <a:buFontTx/>
              <a:buAutoNum type="arabicPeriod" startAt="2"/>
            </a:pPr>
            <a:r>
              <a:rPr lang="en-US" altLang="en-US" sz="2800" b="1" dirty="0" smtClean="0">
                <a:solidFill>
                  <a:srgbClr val="FFFF00"/>
                </a:solidFill>
              </a:rPr>
              <a:t>2129</a:t>
            </a:r>
          </a:p>
        </p:txBody>
      </p:sp>
      <p:sp>
        <p:nvSpPr>
          <p:cNvPr id="6" name="Text Box 6"/>
          <p:cNvSpPr txBox="1">
            <a:spLocks noChangeArrowheads="1"/>
          </p:cNvSpPr>
          <p:nvPr/>
        </p:nvSpPr>
        <p:spPr bwMode="auto">
          <a:xfrm>
            <a:off x="5160433" y="3488591"/>
            <a:ext cx="3716867"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65150" indent="-565150" eaLnBrk="0" hangingPunct="0">
              <a:tabLst>
                <a:tab pos="284163" algn="l"/>
              </a:tabLst>
              <a:defRPr>
                <a:solidFill>
                  <a:schemeClr val="tx1"/>
                </a:solidFill>
                <a:latin typeface="Arial" panose="020B0604020202020204" pitchFamily="34" charset="0"/>
              </a:defRPr>
            </a:lvl1pPr>
            <a:lvl2pPr marL="742950" indent="-285750" eaLnBrk="0" hangingPunct="0">
              <a:tabLst>
                <a:tab pos="284163" algn="l"/>
              </a:tabLst>
              <a:defRPr>
                <a:solidFill>
                  <a:schemeClr val="tx1"/>
                </a:solidFill>
                <a:latin typeface="Arial" panose="020B0604020202020204" pitchFamily="34" charset="0"/>
              </a:defRPr>
            </a:lvl2pPr>
            <a:lvl3pPr marL="1143000" indent="-228600" eaLnBrk="0" hangingPunct="0">
              <a:tabLst>
                <a:tab pos="284163" algn="l"/>
              </a:tabLst>
              <a:defRPr>
                <a:solidFill>
                  <a:schemeClr val="tx1"/>
                </a:solidFill>
                <a:latin typeface="Arial" panose="020B0604020202020204" pitchFamily="34" charset="0"/>
              </a:defRPr>
            </a:lvl3pPr>
            <a:lvl4pPr marL="1600200" indent="-228600" eaLnBrk="0" hangingPunct="0">
              <a:tabLst>
                <a:tab pos="284163" algn="l"/>
              </a:tabLst>
              <a:defRPr>
                <a:solidFill>
                  <a:schemeClr val="tx1"/>
                </a:solidFill>
                <a:latin typeface="Arial" panose="020B0604020202020204" pitchFamily="34" charset="0"/>
              </a:defRPr>
            </a:lvl4pPr>
            <a:lvl5pPr marL="2057400" indent="-228600" eaLnBrk="0" hangingPunct="0">
              <a:tabLst>
                <a:tab pos="284163"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84163"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84163"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84163"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84163" algn="l"/>
              </a:tabLst>
              <a:defRPr>
                <a:solidFill>
                  <a:schemeClr val="tx1"/>
                </a:solidFill>
                <a:latin typeface="Arial" panose="020B0604020202020204" pitchFamily="34" charset="0"/>
              </a:defRPr>
            </a:lvl9pPr>
          </a:lstStyle>
          <a:p>
            <a:pPr algn="r" eaLnBrk="1" hangingPunct="1"/>
            <a:r>
              <a:rPr lang="en-US" altLang="en-US" sz="2800" b="1" dirty="0">
                <a:solidFill>
                  <a:schemeClr val="bg1"/>
                </a:solidFill>
              </a:rPr>
              <a:t>	</a:t>
            </a:r>
            <a:r>
              <a:rPr lang="en-US" altLang="en-US" sz="2800" b="1" dirty="0" smtClean="0">
                <a:solidFill>
                  <a:schemeClr val="bg1"/>
                </a:solidFill>
              </a:rPr>
              <a:t>For 2,000 years men have been trying to predict the end of the world! </a:t>
            </a:r>
          </a:p>
          <a:p>
            <a:pPr algn="r" eaLnBrk="1" hangingPunct="1"/>
            <a:endParaRPr lang="en-US" altLang="en-US" sz="1200" b="1" dirty="0">
              <a:solidFill>
                <a:schemeClr val="bg1"/>
              </a:solidFill>
            </a:endParaRPr>
          </a:p>
          <a:p>
            <a:pPr algn="r" eaLnBrk="1" hangingPunct="1"/>
            <a:r>
              <a:rPr lang="en-US" altLang="en-US" sz="2800" b="1" dirty="0" smtClean="0">
                <a:solidFill>
                  <a:schemeClr val="bg1"/>
                </a:solidFill>
              </a:rPr>
              <a:t>Each time they have been wrong!</a:t>
            </a:r>
            <a:endParaRPr lang="en-US" altLang="en-US" sz="2800" b="1" dirty="0">
              <a:solidFill>
                <a:schemeClr val="bg1"/>
              </a:solidFill>
            </a:endParaRPr>
          </a:p>
        </p:txBody>
      </p:sp>
    </p:spTree>
    <p:extLst>
      <p:ext uri="{BB962C8B-B14F-4D97-AF65-F5344CB8AC3E}">
        <p14:creationId xmlns:p14="http://schemas.microsoft.com/office/powerpoint/2010/main" val="146261403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3557"/>
                                        </p:tgtEl>
                                        <p:attrNameLst>
                                          <p:attrName>style.visibility</p:attrName>
                                        </p:attrNameLst>
                                      </p:cBhvr>
                                      <p:to>
                                        <p:strVal val="visible"/>
                                      </p:to>
                                    </p:set>
                                    <p:animEffect transition="in" filter="wipe(down)">
                                      <p:cBhvr>
                                        <p:cTn id="7" dur="1000"/>
                                        <p:tgtEl>
                                          <p:spTgt spid="23557"/>
                                        </p:tgtEl>
                                      </p:cBhvr>
                                    </p:animEffect>
                                  </p:childTnLst>
                                </p:cTn>
                              </p:par>
                            </p:childTnLst>
                          </p:cTn>
                        </p:par>
                        <p:par>
                          <p:cTn id="8" fill="hold" nodeType="withGroup">
                            <p:stCondLst>
                              <p:cond delay="1000"/>
                            </p:stCondLst>
                            <p:childTnLst>
                              <p:par>
                                <p:cTn id="9" presetID="22" presetClass="entr" presetSubtype="8" fill="hold" nodeType="afterEffect">
                                  <p:stCondLst>
                                    <p:cond delay="0"/>
                                  </p:stCondLst>
                                  <p:childTnLst>
                                    <p:set>
                                      <p:cBhvr>
                                        <p:cTn id="10" dur="1" fill="hold">
                                          <p:stCondLst>
                                            <p:cond delay="0"/>
                                          </p:stCondLst>
                                        </p:cTn>
                                        <p:tgtEl>
                                          <p:spTgt spid="23558">
                                            <p:txEl>
                                              <p:pRg st="0" end="0"/>
                                            </p:txEl>
                                          </p:spTgt>
                                        </p:tgtEl>
                                        <p:attrNameLst>
                                          <p:attrName>style.visibility</p:attrName>
                                        </p:attrNameLst>
                                      </p:cBhvr>
                                      <p:to>
                                        <p:strVal val="visible"/>
                                      </p:to>
                                    </p:set>
                                    <p:animEffect transition="in" filter="wipe(left)">
                                      <p:cBhvr>
                                        <p:cTn id="11" dur="1000"/>
                                        <p:tgtEl>
                                          <p:spTgt spid="23558">
                                            <p:txEl>
                                              <p:pRg st="0" end="0"/>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23558">
                                            <p:txEl>
                                              <p:pRg st="1" end="1"/>
                                            </p:txEl>
                                          </p:spTgt>
                                        </p:tgtEl>
                                        <p:attrNameLst>
                                          <p:attrName>style.visibility</p:attrName>
                                        </p:attrNameLst>
                                      </p:cBhvr>
                                      <p:to>
                                        <p:strVal val="visible"/>
                                      </p:to>
                                    </p:set>
                                    <p:animEffect transition="in" filter="wipe(left)">
                                      <p:cBhvr>
                                        <p:cTn id="14" dur="1000"/>
                                        <p:tgtEl>
                                          <p:spTgt spid="23558">
                                            <p:txEl>
                                              <p:pRg st="1" end="1"/>
                                            </p:txEl>
                                          </p:spTgt>
                                        </p:tgtEl>
                                      </p:cBhvr>
                                    </p:animEffect>
                                  </p:childTnLst>
                                </p:cTn>
                              </p:par>
                              <p:par>
                                <p:cTn id="15" presetID="22" presetClass="entr" presetSubtype="8" fill="hold" nodeType="withEffect">
                                  <p:stCondLst>
                                    <p:cond delay="0"/>
                                  </p:stCondLst>
                                  <p:childTnLst>
                                    <p:set>
                                      <p:cBhvr>
                                        <p:cTn id="16" dur="1" fill="hold">
                                          <p:stCondLst>
                                            <p:cond delay="0"/>
                                          </p:stCondLst>
                                        </p:cTn>
                                        <p:tgtEl>
                                          <p:spTgt spid="23558">
                                            <p:txEl>
                                              <p:pRg st="2" end="2"/>
                                            </p:txEl>
                                          </p:spTgt>
                                        </p:tgtEl>
                                        <p:attrNameLst>
                                          <p:attrName>style.visibility</p:attrName>
                                        </p:attrNameLst>
                                      </p:cBhvr>
                                      <p:to>
                                        <p:strVal val="visible"/>
                                      </p:to>
                                    </p:set>
                                    <p:animEffect transition="in" filter="wipe(left)">
                                      <p:cBhvr>
                                        <p:cTn id="17" dur="1000"/>
                                        <p:tgtEl>
                                          <p:spTgt spid="23558">
                                            <p:txEl>
                                              <p:pRg st="2" end="2"/>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23558">
                                            <p:txEl>
                                              <p:pRg st="3" end="3"/>
                                            </p:txEl>
                                          </p:spTgt>
                                        </p:tgtEl>
                                        <p:attrNameLst>
                                          <p:attrName>style.visibility</p:attrName>
                                        </p:attrNameLst>
                                      </p:cBhvr>
                                      <p:to>
                                        <p:strVal val="visible"/>
                                      </p:to>
                                    </p:set>
                                    <p:animEffect transition="in" filter="wipe(left)">
                                      <p:cBhvr>
                                        <p:cTn id="20" dur="1000"/>
                                        <p:tgtEl>
                                          <p:spTgt spid="23558">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23558">
                                            <p:txEl>
                                              <p:pRg st="4" end="4"/>
                                            </p:txEl>
                                          </p:spTgt>
                                        </p:tgtEl>
                                        <p:attrNameLst>
                                          <p:attrName>style.visibility</p:attrName>
                                        </p:attrNameLst>
                                      </p:cBhvr>
                                      <p:to>
                                        <p:strVal val="visible"/>
                                      </p:to>
                                    </p:set>
                                    <p:animEffect transition="in" filter="wipe(left)">
                                      <p:cBhvr>
                                        <p:cTn id="23" dur="1000"/>
                                        <p:tgtEl>
                                          <p:spTgt spid="23558">
                                            <p:txEl>
                                              <p:pRg st="4" end="4"/>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23558">
                                            <p:txEl>
                                              <p:pRg st="5" end="5"/>
                                            </p:txEl>
                                          </p:spTgt>
                                        </p:tgtEl>
                                        <p:attrNameLst>
                                          <p:attrName>style.visibility</p:attrName>
                                        </p:attrNameLst>
                                      </p:cBhvr>
                                      <p:to>
                                        <p:strVal val="visible"/>
                                      </p:to>
                                    </p:set>
                                    <p:animEffect transition="in" filter="wipe(left)">
                                      <p:cBhvr>
                                        <p:cTn id="26" dur="1000"/>
                                        <p:tgtEl>
                                          <p:spTgt spid="23558">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wipe(left)">
                                      <p:cBhvr>
                                        <p:cTn id="31" dur="1000"/>
                                        <p:tgtEl>
                                          <p:spTgt spid="6">
                                            <p:txEl>
                                              <p:pRg st="0" end="0"/>
                                            </p:txEl>
                                          </p:spTgt>
                                        </p:tgtEl>
                                      </p:cBhvr>
                                    </p:animEffect>
                                  </p:childTnLst>
                                </p:cTn>
                              </p:par>
                            </p:childTnLst>
                          </p:cTn>
                        </p:par>
                        <p:par>
                          <p:cTn id="32" fill="hold">
                            <p:stCondLst>
                              <p:cond delay="1000"/>
                            </p:stCondLst>
                            <p:childTnLst>
                              <p:par>
                                <p:cTn id="33" presetID="22" presetClass="entr" presetSubtype="8" fill="hold" nodeType="after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wipe(left)">
                                      <p:cBhvr>
                                        <p:cTn id="35"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33400" y="2286000"/>
            <a:ext cx="8077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Dominican" pitchFamily="2" charset="0"/>
              </a:rPr>
              <a:t>And as He was sitting on the Mount of Olives, the disciples came to Him privately, saying, “Tell us, when will these things be, and what will be the sign of Your coming, and of the end of the age?”</a:t>
            </a:r>
          </a:p>
          <a:p>
            <a:pPr eaLnBrk="1" hangingPunct="1"/>
            <a:endParaRPr lang="en-US" altLang="en-US" sz="2800">
              <a:latin typeface="Dominican" pitchFamily="2" charset="0"/>
            </a:endParaRPr>
          </a:p>
          <a:p>
            <a:pPr algn="ctr" eaLnBrk="1" hangingPunct="1"/>
            <a:r>
              <a:rPr lang="en-US" altLang="en-US" sz="2800">
                <a:latin typeface="Dominican" pitchFamily="2" charset="0"/>
              </a:rPr>
              <a:t>Matthew 24:3</a:t>
            </a:r>
          </a:p>
        </p:txBody>
      </p:sp>
      <p:pic>
        <p:nvPicPr>
          <p:cNvPr id="4099" name="Picture 3"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5"/>
          <p:cNvSpPr>
            <a:spLocks noChangeArrowheads="1"/>
          </p:cNvSpPr>
          <p:nvPr/>
        </p:nvSpPr>
        <p:spPr bwMode="auto">
          <a:xfrm>
            <a:off x="250383" y="290513"/>
            <a:ext cx="8760733" cy="553998"/>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lgn="ctr">
              <a:defRPr/>
            </a:pPr>
            <a:r>
              <a:rPr lang="en-US" sz="3000" b="1" dirty="0" smtClean="0">
                <a:solidFill>
                  <a:srgbClr val="FFFFFF"/>
                </a:solidFill>
                <a:latin typeface="+mn-lt"/>
              </a:rPr>
              <a:t>Why do the date-setters keep getting it wrong?</a:t>
            </a:r>
            <a:endParaRPr lang="en-US" sz="3000" b="1" dirty="0">
              <a:solidFill>
                <a:srgbClr val="FFFFFF"/>
              </a:solidFill>
              <a:latin typeface="+mn-lt"/>
            </a:endParaRPr>
          </a:p>
        </p:txBody>
      </p:sp>
      <p:sp>
        <p:nvSpPr>
          <p:cNvPr id="6" name="Text Box 6"/>
          <p:cNvSpPr txBox="1">
            <a:spLocks noChangeArrowheads="1"/>
          </p:cNvSpPr>
          <p:nvPr/>
        </p:nvSpPr>
        <p:spPr bwMode="auto">
          <a:xfrm>
            <a:off x="4876800" y="1788319"/>
            <a:ext cx="3886200" cy="187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65150" indent="-565150" eaLnBrk="0" hangingPunct="0">
              <a:tabLst>
                <a:tab pos="284163" algn="l"/>
              </a:tabLst>
              <a:defRPr>
                <a:solidFill>
                  <a:schemeClr val="tx1"/>
                </a:solidFill>
                <a:latin typeface="Arial" panose="020B0604020202020204" pitchFamily="34" charset="0"/>
              </a:defRPr>
            </a:lvl1pPr>
            <a:lvl2pPr marL="742950" indent="-285750" eaLnBrk="0" hangingPunct="0">
              <a:tabLst>
                <a:tab pos="284163" algn="l"/>
              </a:tabLst>
              <a:defRPr>
                <a:solidFill>
                  <a:schemeClr val="tx1"/>
                </a:solidFill>
                <a:latin typeface="Arial" panose="020B0604020202020204" pitchFamily="34" charset="0"/>
              </a:defRPr>
            </a:lvl2pPr>
            <a:lvl3pPr marL="1143000" indent="-228600" eaLnBrk="0" hangingPunct="0">
              <a:tabLst>
                <a:tab pos="284163" algn="l"/>
              </a:tabLst>
              <a:defRPr>
                <a:solidFill>
                  <a:schemeClr val="tx1"/>
                </a:solidFill>
                <a:latin typeface="Arial" panose="020B0604020202020204" pitchFamily="34" charset="0"/>
              </a:defRPr>
            </a:lvl3pPr>
            <a:lvl4pPr marL="1600200" indent="-228600" eaLnBrk="0" hangingPunct="0">
              <a:tabLst>
                <a:tab pos="284163" algn="l"/>
              </a:tabLst>
              <a:defRPr>
                <a:solidFill>
                  <a:schemeClr val="tx1"/>
                </a:solidFill>
                <a:latin typeface="Arial" panose="020B0604020202020204" pitchFamily="34" charset="0"/>
              </a:defRPr>
            </a:lvl4pPr>
            <a:lvl5pPr marL="2057400" indent="-228600" eaLnBrk="0" hangingPunct="0">
              <a:tabLst>
                <a:tab pos="284163"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84163"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84163"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84163"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84163" algn="l"/>
              </a:tabLst>
              <a:defRPr>
                <a:solidFill>
                  <a:schemeClr val="tx1"/>
                </a:solidFill>
                <a:latin typeface="Arial" panose="020B0604020202020204" pitchFamily="34" charset="0"/>
              </a:defRPr>
            </a:lvl9pPr>
          </a:lstStyle>
          <a:p>
            <a:pPr algn="r" eaLnBrk="1" hangingPunct="1"/>
            <a:r>
              <a:rPr lang="en-US" altLang="en-US" sz="2800" b="1" dirty="0">
                <a:solidFill>
                  <a:srgbClr val="FFFF00"/>
                </a:solidFill>
              </a:rPr>
              <a:t>	</a:t>
            </a:r>
            <a:r>
              <a:rPr lang="en-US" altLang="en-US" sz="2800" b="1" dirty="0" smtClean="0">
                <a:solidFill>
                  <a:srgbClr val="FFFF00"/>
                </a:solidFill>
              </a:rPr>
              <a:t>They are abusing the scriptures.</a:t>
            </a:r>
            <a:endParaRPr lang="en-US" altLang="en-US" sz="2800" b="1" dirty="0">
              <a:solidFill>
                <a:srgbClr val="FFFF00"/>
              </a:solidFill>
            </a:endParaRPr>
          </a:p>
          <a:p>
            <a:pPr algn="r" eaLnBrk="1" hangingPunct="1"/>
            <a:endParaRPr lang="en-US" altLang="en-US" sz="1000" b="1" dirty="0">
              <a:solidFill>
                <a:srgbClr val="FFFF00"/>
              </a:solidFill>
            </a:endParaRPr>
          </a:p>
          <a:p>
            <a:pPr algn="r" eaLnBrk="1" hangingPunct="1"/>
            <a:endParaRPr lang="en-US" altLang="en-US" sz="1000" b="1" dirty="0">
              <a:solidFill>
                <a:srgbClr val="FFFF00"/>
              </a:solidFill>
            </a:endParaRPr>
          </a:p>
          <a:p>
            <a:pPr algn="r" eaLnBrk="1" hangingPunct="1">
              <a:lnSpc>
                <a:spcPct val="105000"/>
              </a:lnSpc>
            </a:pPr>
            <a:endParaRPr lang="en-US" altLang="en-US" sz="1000" b="1" dirty="0">
              <a:solidFill>
                <a:srgbClr val="FFFF00"/>
              </a:solidFill>
            </a:endParaRPr>
          </a:p>
          <a:p>
            <a:pPr algn="r" eaLnBrk="1" hangingPunct="1">
              <a:lnSpc>
                <a:spcPct val="105000"/>
              </a:lnSpc>
            </a:pPr>
            <a:r>
              <a:rPr lang="en-US" altLang="en-US" sz="2800" b="1" dirty="0">
                <a:solidFill>
                  <a:srgbClr val="FFFF00"/>
                </a:solidFill>
              </a:rPr>
              <a:t>	</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barn(inVertical)">
                                      <p:cBhvr>
                                        <p:cTn id="7" dur="10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146" name="Picture 2" descr="templ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0"/>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ChangeArrowheads="1"/>
          </p:cNvSpPr>
          <p:nvPr/>
        </p:nvSpPr>
        <p:spPr bwMode="auto">
          <a:xfrm flipH="1">
            <a:off x="4495800" y="0"/>
            <a:ext cx="838200" cy="6858000"/>
          </a:xfrm>
          <a:prstGeom prst="rect">
            <a:avLst/>
          </a:prstGeom>
          <a:gradFill rotWithShape="1">
            <a:gsLst>
              <a:gs pos="0">
                <a:schemeClr val="tx1">
                  <a:gamma/>
                  <a:shade val="46275"/>
                  <a:invGamma/>
                  <a:alpha val="0"/>
                </a:schemeClr>
              </a:gs>
              <a:gs pos="100000">
                <a:schemeClr val="tx1"/>
              </a:gs>
            </a:gsLst>
            <a:lin ang="0" scaled="1"/>
          </a:gradFill>
          <a:ln w="9525">
            <a:noFill/>
            <a:miter lim="800000"/>
            <a:headEnd/>
            <a:tailEnd/>
          </a:ln>
          <a:effectLst/>
        </p:spPr>
        <p:txBody>
          <a:bodyPr wrap="none" anchor="ctr"/>
          <a:lstStyle/>
          <a:p>
            <a:pPr>
              <a:defRPr/>
            </a:pPr>
            <a:endParaRPr lang="en-US">
              <a:latin typeface="Arial" charset="0"/>
            </a:endParaRPr>
          </a:p>
        </p:txBody>
      </p:sp>
      <p:sp>
        <p:nvSpPr>
          <p:cNvPr id="6148" name="Text Box 4"/>
          <p:cNvSpPr txBox="1">
            <a:spLocks noChangeArrowheads="1"/>
          </p:cNvSpPr>
          <p:nvPr/>
        </p:nvSpPr>
        <p:spPr bwMode="auto">
          <a:xfrm>
            <a:off x="2117725" y="265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6149" name="Text Box 5"/>
          <p:cNvSpPr txBox="1">
            <a:spLocks noChangeArrowheads="1"/>
          </p:cNvSpPr>
          <p:nvPr/>
        </p:nvSpPr>
        <p:spPr bwMode="auto">
          <a:xfrm>
            <a:off x="2041525" y="265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199" name="Text Box 7"/>
          <p:cNvSpPr txBox="1">
            <a:spLocks noChangeArrowheads="1"/>
          </p:cNvSpPr>
          <p:nvPr/>
        </p:nvSpPr>
        <p:spPr bwMode="auto">
          <a:xfrm>
            <a:off x="168275" y="76200"/>
            <a:ext cx="4708525" cy="1384995"/>
          </a:xfrm>
          <a:prstGeom prst="rect">
            <a:avLst/>
          </a:prstGeom>
          <a:noFill/>
          <a:ln w="9525">
            <a:noFill/>
            <a:miter lim="800000"/>
            <a:headEnd/>
            <a:tailEnd/>
          </a:ln>
          <a:effectLst>
            <a:outerShdw dist="35921" dir="2700000" algn="ctr" rotWithShape="0">
              <a:schemeClr val="tx1"/>
            </a:outerShdw>
          </a:effectLst>
        </p:spPr>
        <p:txBody>
          <a:bodyPr>
            <a:spAutoFit/>
          </a:bodyPr>
          <a:lstStyle/>
          <a:p>
            <a:pPr>
              <a:defRPr/>
            </a:pPr>
            <a:r>
              <a:rPr lang="en-US" sz="2800" dirty="0">
                <a:solidFill>
                  <a:schemeClr val="bg1"/>
                </a:solidFill>
                <a:latin typeface="Arial Narrow" pitchFamily="34" charset="0"/>
              </a:rPr>
              <a:t>Several Warning Signs of Jerusalem’s Coming </a:t>
            </a:r>
            <a:r>
              <a:rPr lang="en-US" sz="2800" dirty="0" smtClean="0">
                <a:solidFill>
                  <a:schemeClr val="bg1"/>
                </a:solidFill>
                <a:latin typeface="Arial Narrow" pitchFamily="34" charset="0"/>
              </a:rPr>
              <a:t>Destruction</a:t>
            </a:r>
          </a:p>
          <a:p>
            <a:pPr>
              <a:defRPr/>
            </a:pPr>
            <a:r>
              <a:rPr lang="en-US" sz="2800" dirty="0" smtClean="0">
                <a:solidFill>
                  <a:schemeClr val="bg1"/>
                </a:solidFill>
                <a:latin typeface="Arial Narrow" pitchFamily="34" charset="0"/>
              </a:rPr>
              <a:t>(Matthew 24:4-14)</a:t>
            </a:r>
            <a:endParaRPr lang="en-US" sz="2800" dirty="0">
              <a:solidFill>
                <a:schemeClr val="bg1"/>
              </a:solidFill>
              <a:latin typeface="Arial Narrow" pitchFamily="34" charset="0"/>
            </a:endParaRPr>
          </a:p>
        </p:txBody>
      </p:sp>
      <p:sp>
        <p:nvSpPr>
          <p:cNvPr id="8200" name="Text Box 8"/>
          <p:cNvSpPr txBox="1">
            <a:spLocks noChangeArrowheads="1"/>
          </p:cNvSpPr>
          <p:nvPr/>
        </p:nvSpPr>
        <p:spPr bwMode="auto">
          <a:xfrm>
            <a:off x="177934" y="1661583"/>
            <a:ext cx="4800600" cy="405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2763" indent="-4603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30000"/>
              </a:lnSpc>
              <a:buFontTx/>
              <a:buAutoNum type="arabicPeriod"/>
            </a:pPr>
            <a:r>
              <a:rPr lang="en-US" altLang="en-US" sz="2400" b="1" dirty="0" smtClean="0">
                <a:solidFill>
                  <a:srgbClr val="FFFF00"/>
                </a:solidFill>
              </a:rPr>
              <a:t>False </a:t>
            </a:r>
            <a:r>
              <a:rPr lang="en-US" altLang="en-US" sz="2400" b="1" dirty="0" err="1">
                <a:solidFill>
                  <a:srgbClr val="FFFF00"/>
                </a:solidFill>
              </a:rPr>
              <a:t>christs</a:t>
            </a:r>
            <a:endParaRPr lang="en-US" altLang="en-US" sz="2400" b="1" dirty="0">
              <a:solidFill>
                <a:srgbClr val="FFFF00"/>
              </a:solidFill>
            </a:endParaRPr>
          </a:p>
          <a:p>
            <a:pPr eaLnBrk="1" hangingPunct="1">
              <a:lnSpc>
                <a:spcPct val="130000"/>
              </a:lnSpc>
              <a:buFontTx/>
              <a:buAutoNum type="arabicPeriod"/>
            </a:pPr>
            <a:endParaRPr lang="en-US" altLang="en-US" sz="500" b="1" dirty="0">
              <a:solidFill>
                <a:srgbClr val="FFFF00"/>
              </a:solidFill>
            </a:endParaRPr>
          </a:p>
          <a:p>
            <a:pPr eaLnBrk="1" hangingPunct="1">
              <a:lnSpc>
                <a:spcPct val="130000"/>
              </a:lnSpc>
              <a:buFontTx/>
              <a:buAutoNum type="arabicPeriod"/>
            </a:pPr>
            <a:r>
              <a:rPr lang="en-US" altLang="en-US" sz="2400" b="1" dirty="0">
                <a:solidFill>
                  <a:srgbClr val="FFFF00"/>
                </a:solidFill>
              </a:rPr>
              <a:t>Wars and rumors of wars</a:t>
            </a:r>
          </a:p>
          <a:p>
            <a:pPr eaLnBrk="1" hangingPunct="1">
              <a:lnSpc>
                <a:spcPct val="130000"/>
              </a:lnSpc>
              <a:buFontTx/>
              <a:buAutoNum type="arabicPeriod"/>
            </a:pPr>
            <a:endParaRPr lang="en-US" altLang="en-US" sz="500" b="1" dirty="0">
              <a:solidFill>
                <a:srgbClr val="FFFF00"/>
              </a:solidFill>
            </a:endParaRPr>
          </a:p>
          <a:p>
            <a:pPr eaLnBrk="1" hangingPunct="1">
              <a:lnSpc>
                <a:spcPct val="130000"/>
              </a:lnSpc>
              <a:buFontTx/>
              <a:buAutoNum type="arabicPeriod"/>
            </a:pPr>
            <a:r>
              <a:rPr lang="en-US" altLang="en-US" sz="2400" b="1" dirty="0">
                <a:solidFill>
                  <a:srgbClr val="FFFF00"/>
                </a:solidFill>
              </a:rPr>
              <a:t>Earthquakes and famines</a:t>
            </a:r>
          </a:p>
          <a:p>
            <a:pPr eaLnBrk="1" hangingPunct="1">
              <a:lnSpc>
                <a:spcPct val="130000"/>
              </a:lnSpc>
              <a:buFontTx/>
              <a:buAutoNum type="arabicPeriod"/>
            </a:pPr>
            <a:endParaRPr lang="en-US" altLang="en-US" sz="500" b="1" dirty="0">
              <a:solidFill>
                <a:srgbClr val="FFFF00"/>
              </a:solidFill>
            </a:endParaRPr>
          </a:p>
          <a:p>
            <a:pPr eaLnBrk="1" hangingPunct="1">
              <a:lnSpc>
                <a:spcPct val="130000"/>
              </a:lnSpc>
              <a:buFontTx/>
              <a:buAutoNum type="arabicPeriod"/>
            </a:pPr>
            <a:r>
              <a:rPr lang="en-US" altLang="en-US" sz="2400" b="1" dirty="0" smtClean="0">
                <a:solidFill>
                  <a:srgbClr val="FFFF00"/>
                </a:solidFill>
              </a:rPr>
              <a:t>Nation against nation</a:t>
            </a:r>
            <a:endParaRPr lang="en-US" altLang="en-US" sz="2400" b="1" dirty="0">
              <a:solidFill>
                <a:srgbClr val="FFFF00"/>
              </a:solidFill>
            </a:endParaRPr>
          </a:p>
          <a:p>
            <a:pPr eaLnBrk="1" hangingPunct="1">
              <a:lnSpc>
                <a:spcPct val="130000"/>
              </a:lnSpc>
              <a:buFontTx/>
              <a:buAutoNum type="arabicPeriod"/>
            </a:pPr>
            <a:endParaRPr lang="en-US" altLang="en-US" sz="500" b="1" dirty="0">
              <a:solidFill>
                <a:srgbClr val="FFFF00"/>
              </a:solidFill>
            </a:endParaRPr>
          </a:p>
          <a:p>
            <a:pPr eaLnBrk="1" hangingPunct="1">
              <a:lnSpc>
                <a:spcPct val="130000"/>
              </a:lnSpc>
              <a:buFontTx/>
              <a:buAutoNum type="arabicPeriod"/>
            </a:pPr>
            <a:r>
              <a:rPr lang="en-US" altLang="en-US" sz="2400" b="1" dirty="0">
                <a:solidFill>
                  <a:srgbClr val="FFFF00"/>
                </a:solidFill>
              </a:rPr>
              <a:t>Kingdom against kingdom</a:t>
            </a:r>
          </a:p>
          <a:p>
            <a:pPr eaLnBrk="1" hangingPunct="1">
              <a:lnSpc>
                <a:spcPct val="130000"/>
              </a:lnSpc>
              <a:buFontTx/>
              <a:buAutoNum type="arabicPeriod"/>
            </a:pPr>
            <a:endParaRPr lang="en-US" altLang="en-US" sz="500" b="1" dirty="0">
              <a:solidFill>
                <a:srgbClr val="FFFF00"/>
              </a:solidFill>
            </a:endParaRPr>
          </a:p>
          <a:p>
            <a:pPr eaLnBrk="1" hangingPunct="1">
              <a:lnSpc>
                <a:spcPct val="130000"/>
              </a:lnSpc>
              <a:buFontTx/>
              <a:buAutoNum type="arabicPeriod"/>
            </a:pPr>
            <a:r>
              <a:rPr lang="en-US" altLang="en-US" sz="2400" b="1" dirty="0">
                <a:solidFill>
                  <a:srgbClr val="FFFF00"/>
                </a:solidFill>
              </a:rPr>
              <a:t>Persecution and betrayals</a:t>
            </a:r>
          </a:p>
          <a:p>
            <a:pPr eaLnBrk="1" hangingPunct="1">
              <a:lnSpc>
                <a:spcPct val="130000"/>
              </a:lnSpc>
              <a:buFontTx/>
              <a:buAutoNum type="arabicPeriod"/>
            </a:pPr>
            <a:r>
              <a:rPr lang="en-US" altLang="en-US" sz="2400" b="1" dirty="0">
                <a:solidFill>
                  <a:srgbClr val="FFFF00"/>
                </a:solidFill>
              </a:rPr>
              <a:t>False prophets</a:t>
            </a:r>
          </a:p>
          <a:p>
            <a:pPr eaLnBrk="1" hangingPunct="1">
              <a:lnSpc>
                <a:spcPct val="130000"/>
              </a:lnSpc>
              <a:buFontTx/>
              <a:buAutoNum type="arabicPeriod"/>
            </a:pPr>
            <a:endParaRPr lang="en-US" altLang="en-US" sz="500" b="1" dirty="0">
              <a:solidFill>
                <a:srgbClr val="FFFF00"/>
              </a:solidFill>
            </a:endParaRPr>
          </a:p>
        </p:txBody>
      </p:sp>
      <p:sp>
        <p:nvSpPr>
          <p:cNvPr id="8" name="Text Box 7"/>
          <p:cNvSpPr txBox="1">
            <a:spLocks noChangeArrowheads="1"/>
          </p:cNvSpPr>
          <p:nvPr/>
        </p:nvSpPr>
        <p:spPr bwMode="auto">
          <a:xfrm>
            <a:off x="270009" y="5762988"/>
            <a:ext cx="4708525" cy="523220"/>
          </a:xfrm>
          <a:prstGeom prst="rect">
            <a:avLst/>
          </a:prstGeom>
          <a:noFill/>
          <a:ln w="9525">
            <a:noFill/>
            <a:miter lim="800000"/>
            <a:headEnd/>
            <a:tailEnd/>
          </a:ln>
          <a:effectLst>
            <a:outerShdw dist="35921" dir="2700000" algn="ctr" rotWithShape="0">
              <a:schemeClr val="tx1"/>
            </a:outerShdw>
          </a:effectLst>
        </p:spPr>
        <p:txBody>
          <a:bodyPr>
            <a:spAutoFit/>
          </a:bodyPr>
          <a:lstStyle/>
          <a:p>
            <a:pPr>
              <a:defRPr/>
            </a:pPr>
            <a:r>
              <a:rPr lang="en-US" sz="2800" b="1" dirty="0" smtClean="0">
                <a:solidFill>
                  <a:schemeClr val="bg1"/>
                </a:solidFill>
                <a:latin typeface="Arial Narrow" pitchFamily="34" charset="0"/>
              </a:rPr>
              <a:t>The context: Matthew 24:1-3</a:t>
            </a:r>
            <a:endParaRPr lang="en-US" sz="2800" b="1" dirty="0">
              <a:solidFill>
                <a:schemeClr val="bg1"/>
              </a:solidFill>
              <a:latin typeface="Arial Narrow"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200">
                                            <p:txEl>
                                              <p:pRg st="0" end="0"/>
                                            </p:txEl>
                                          </p:spTgt>
                                        </p:tgtEl>
                                        <p:attrNameLst>
                                          <p:attrName>style.visibility</p:attrName>
                                        </p:attrNameLst>
                                      </p:cBhvr>
                                      <p:to>
                                        <p:strVal val="visible"/>
                                      </p:to>
                                    </p:set>
                                    <p:animEffect transition="in" filter="wipe(left)">
                                      <p:cBhvr>
                                        <p:cTn id="7" dur="1000"/>
                                        <p:tgtEl>
                                          <p:spTgt spid="8200">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8200">
                                            <p:txEl>
                                              <p:pRg st="2" end="2"/>
                                            </p:txEl>
                                          </p:spTgt>
                                        </p:tgtEl>
                                        <p:attrNameLst>
                                          <p:attrName>style.visibility</p:attrName>
                                        </p:attrNameLst>
                                      </p:cBhvr>
                                      <p:to>
                                        <p:strVal val="visible"/>
                                      </p:to>
                                    </p:set>
                                    <p:animEffect transition="in" filter="wipe(left)">
                                      <p:cBhvr>
                                        <p:cTn id="10" dur="1000"/>
                                        <p:tgtEl>
                                          <p:spTgt spid="8200">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8200">
                                            <p:txEl>
                                              <p:pRg st="4" end="4"/>
                                            </p:txEl>
                                          </p:spTgt>
                                        </p:tgtEl>
                                        <p:attrNameLst>
                                          <p:attrName>style.visibility</p:attrName>
                                        </p:attrNameLst>
                                      </p:cBhvr>
                                      <p:to>
                                        <p:strVal val="visible"/>
                                      </p:to>
                                    </p:set>
                                    <p:animEffect transition="in" filter="wipe(left)">
                                      <p:cBhvr>
                                        <p:cTn id="13" dur="1000"/>
                                        <p:tgtEl>
                                          <p:spTgt spid="8200">
                                            <p:txEl>
                                              <p:pRg st="4" end="4"/>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8200">
                                            <p:txEl>
                                              <p:pRg st="6" end="6"/>
                                            </p:txEl>
                                          </p:spTgt>
                                        </p:tgtEl>
                                        <p:attrNameLst>
                                          <p:attrName>style.visibility</p:attrName>
                                        </p:attrNameLst>
                                      </p:cBhvr>
                                      <p:to>
                                        <p:strVal val="visible"/>
                                      </p:to>
                                    </p:set>
                                    <p:animEffect transition="in" filter="wipe(left)">
                                      <p:cBhvr>
                                        <p:cTn id="16" dur="1000"/>
                                        <p:tgtEl>
                                          <p:spTgt spid="8200">
                                            <p:txEl>
                                              <p:pRg st="6" end="6"/>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8200">
                                            <p:txEl>
                                              <p:pRg st="8" end="8"/>
                                            </p:txEl>
                                          </p:spTgt>
                                        </p:tgtEl>
                                        <p:attrNameLst>
                                          <p:attrName>style.visibility</p:attrName>
                                        </p:attrNameLst>
                                      </p:cBhvr>
                                      <p:to>
                                        <p:strVal val="visible"/>
                                      </p:to>
                                    </p:set>
                                    <p:animEffect transition="in" filter="wipe(left)">
                                      <p:cBhvr>
                                        <p:cTn id="19" dur="1000"/>
                                        <p:tgtEl>
                                          <p:spTgt spid="8200">
                                            <p:txEl>
                                              <p:pRg st="8" end="8"/>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8200">
                                            <p:txEl>
                                              <p:pRg st="10" end="10"/>
                                            </p:txEl>
                                          </p:spTgt>
                                        </p:tgtEl>
                                        <p:attrNameLst>
                                          <p:attrName>style.visibility</p:attrName>
                                        </p:attrNameLst>
                                      </p:cBhvr>
                                      <p:to>
                                        <p:strVal val="visible"/>
                                      </p:to>
                                    </p:set>
                                    <p:animEffect transition="in" filter="wipe(left)">
                                      <p:cBhvr>
                                        <p:cTn id="22" dur="1000"/>
                                        <p:tgtEl>
                                          <p:spTgt spid="8200">
                                            <p:txEl>
                                              <p:pRg st="10" end="10"/>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8200">
                                            <p:txEl>
                                              <p:pRg st="11" end="11"/>
                                            </p:txEl>
                                          </p:spTgt>
                                        </p:tgtEl>
                                        <p:attrNameLst>
                                          <p:attrName>style.visibility</p:attrName>
                                        </p:attrNameLst>
                                      </p:cBhvr>
                                      <p:to>
                                        <p:strVal val="visible"/>
                                      </p:to>
                                    </p:set>
                                    <p:animEffect transition="in" filter="wipe(left)">
                                      <p:cBhvr>
                                        <p:cTn id="25" dur="1000"/>
                                        <p:tgtEl>
                                          <p:spTgt spid="8200">
                                            <p:txEl>
                                              <p:pRg st="11" end="1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146"/>
                                        </p:tgtEl>
                                        <p:attrNameLst>
                                          <p:attrName>style.visibility</p:attrName>
                                        </p:attrNameLst>
                                      </p:cBhvr>
                                      <p:to>
                                        <p:strVal val="visible"/>
                                      </p:to>
                                    </p:set>
                                    <p:animEffect transition="in" filter="fade">
                                      <p:cBhvr>
                                        <p:cTn id="30" dur="1000"/>
                                        <p:tgtEl>
                                          <p:spTgt spid="6146"/>
                                        </p:tgtEl>
                                      </p:cBhvr>
                                    </p:animEffect>
                                  </p:childTnLst>
                                </p:cTn>
                              </p:par>
                              <p:par>
                                <p:cTn id="31" presetID="42" presetClass="entr" presetSubtype="0" fill="hold" grpId="0" nodeType="withEffect">
                                  <p:stCondLst>
                                    <p:cond delay="0"/>
                                  </p:stCondLst>
                                  <p:childTnLst>
                                    <p:set>
                                      <p:cBhvr>
                                        <p:cTn id="32" dur="1" fill="hold">
                                          <p:stCondLst>
                                            <p:cond delay="0"/>
                                          </p:stCondLst>
                                        </p:cTn>
                                        <p:tgtEl>
                                          <p:spTgt spid="8199"/>
                                        </p:tgtEl>
                                        <p:attrNameLst>
                                          <p:attrName>style.visibility</p:attrName>
                                        </p:attrNameLst>
                                      </p:cBhvr>
                                      <p:to>
                                        <p:strVal val="visible"/>
                                      </p:to>
                                    </p:set>
                                    <p:animEffect transition="in" filter="fade">
                                      <p:cBhvr>
                                        <p:cTn id="33" dur="1000"/>
                                        <p:tgtEl>
                                          <p:spTgt spid="8199"/>
                                        </p:tgtEl>
                                      </p:cBhvr>
                                    </p:animEffect>
                                    <p:anim calcmode="lin" valueType="num">
                                      <p:cBhvr>
                                        <p:cTn id="34" dur="1000" fill="hold"/>
                                        <p:tgtEl>
                                          <p:spTgt spid="8199"/>
                                        </p:tgtEl>
                                        <p:attrNameLst>
                                          <p:attrName>ppt_x</p:attrName>
                                        </p:attrNameLst>
                                      </p:cBhvr>
                                      <p:tavLst>
                                        <p:tav tm="0">
                                          <p:val>
                                            <p:strVal val="#ppt_x"/>
                                          </p:val>
                                        </p:tav>
                                        <p:tav tm="100000">
                                          <p:val>
                                            <p:strVal val="#ppt_x"/>
                                          </p:val>
                                        </p:tav>
                                      </p:tavLst>
                                    </p:anim>
                                    <p:anim calcmode="lin" valueType="num">
                                      <p:cBhvr>
                                        <p:cTn id="35" dur="1000" fill="hold"/>
                                        <p:tgtEl>
                                          <p:spTgt spid="819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inVertical)">
                                      <p:cBhvr>
                                        <p:cTn id="4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33400" y="2286000"/>
            <a:ext cx="8077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Dominican" pitchFamily="2" charset="0"/>
              </a:rPr>
              <a:t>And as He was sitting on the Mount of Olives, the disciples came to Him privately, saying, “Tell us, when will these things be, and what will be the sign of Your coming, and of the end of the age?”</a:t>
            </a:r>
          </a:p>
          <a:p>
            <a:pPr eaLnBrk="1" hangingPunct="1"/>
            <a:endParaRPr lang="en-US" altLang="en-US" sz="2800">
              <a:latin typeface="Dominican" pitchFamily="2" charset="0"/>
            </a:endParaRPr>
          </a:p>
          <a:p>
            <a:pPr algn="ctr" eaLnBrk="1" hangingPunct="1"/>
            <a:r>
              <a:rPr lang="en-US" altLang="en-US" sz="2800">
                <a:latin typeface="Dominican" pitchFamily="2" charset="0"/>
              </a:rPr>
              <a:t>Matthew 24:3</a:t>
            </a:r>
          </a:p>
        </p:txBody>
      </p:sp>
      <p:pic>
        <p:nvPicPr>
          <p:cNvPr id="4099" name="Picture 3"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5"/>
          <p:cNvSpPr>
            <a:spLocks noChangeArrowheads="1"/>
          </p:cNvSpPr>
          <p:nvPr/>
        </p:nvSpPr>
        <p:spPr bwMode="auto">
          <a:xfrm>
            <a:off x="250383" y="290513"/>
            <a:ext cx="8760733" cy="553998"/>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lgn="ctr">
              <a:defRPr/>
            </a:pPr>
            <a:r>
              <a:rPr lang="en-US" sz="3000" b="1" dirty="0" smtClean="0">
                <a:solidFill>
                  <a:srgbClr val="FFFFFF"/>
                </a:solidFill>
                <a:latin typeface="+mn-lt"/>
              </a:rPr>
              <a:t>Why do the date-setters keep getting it wrong?</a:t>
            </a:r>
            <a:endParaRPr lang="en-US" sz="3000" b="1" dirty="0">
              <a:solidFill>
                <a:srgbClr val="FFFFFF"/>
              </a:solidFill>
              <a:latin typeface="+mn-lt"/>
            </a:endParaRPr>
          </a:p>
        </p:txBody>
      </p:sp>
      <p:sp>
        <p:nvSpPr>
          <p:cNvPr id="21510" name="Text Box 6"/>
          <p:cNvSpPr txBox="1">
            <a:spLocks noChangeArrowheads="1"/>
          </p:cNvSpPr>
          <p:nvPr/>
        </p:nvSpPr>
        <p:spPr bwMode="auto">
          <a:xfrm>
            <a:off x="4876800" y="1788319"/>
            <a:ext cx="3886200" cy="232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65150" indent="-565150" eaLnBrk="0" hangingPunct="0">
              <a:tabLst>
                <a:tab pos="284163" algn="l"/>
              </a:tabLst>
              <a:defRPr>
                <a:solidFill>
                  <a:schemeClr val="tx1"/>
                </a:solidFill>
                <a:latin typeface="Arial" panose="020B0604020202020204" pitchFamily="34" charset="0"/>
              </a:defRPr>
            </a:lvl1pPr>
            <a:lvl2pPr marL="742950" indent="-285750" eaLnBrk="0" hangingPunct="0">
              <a:tabLst>
                <a:tab pos="284163" algn="l"/>
              </a:tabLst>
              <a:defRPr>
                <a:solidFill>
                  <a:schemeClr val="tx1"/>
                </a:solidFill>
                <a:latin typeface="Arial" panose="020B0604020202020204" pitchFamily="34" charset="0"/>
              </a:defRPr>
            </a:lvl2pPr>
            <a:lvl3pPr marL="1143000" indent="-228600" eaLnBrk="0" hangingPunct="0">
              <a:tabLst>
                <a:tab pos="284163" algn="l"/>
              </a:tabLst>
              <a:defRPr>
                <a:solidFill>
                  <a:schemeClr val="tx1"/>
                </a:solidFill>
                <a:latin typeface="Arial" panose="020B0604020202020204" pitchFamily="34" charset="0"/>
              </a:defRPr>
            </a:lvl3pPr>
            <a:lvl4pPr marL="1600200" indent="-228600" eaLnBrk="0" hangingPunct="0">
              <a:tabLst>
                <a:tab pos="284163" algn="l"/>
              </a:tabLst>
              <a:defRPr>
                <a:solidFill>
                  <a:schemeClr val="tx1"/>
                </a:solidFill>
                <a:latin typeface="Arial" panose="020B0604020202020204" pitchFamily="34" charset="0"/>
              </a:defRPr>
            </a:lvl4pPr>
            <a:lvl5pPr marL="2057400" indent="-228600" eaLnBrk="0" hangingPunct="0">
              <a:tabLst>
                <a:tab pos="284163"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84163"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84163"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84163"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84163" algn="l"/>
              </a:tabLst>
              <a:defRPr>
                <a:solidFill>
                  <a:schemeClr val="tx1"/>
                </a:solidFill>
                <a:latin typeface="Arial" panose="020B0604020202020204" pitchFamily="34" charset="0"/>
              </a:defRPr>
            </a:lvl9pPr>
          </a:lstStyle>
          <a:p>
            <a:pPr algn="r" eaLnBrk="1" hangingPunct="1"/>
            <a:r>
              <a:rPr lang="en-US" altLang="en-US" sz="2800" b="1" dirty="0">
                <a:solidFill>
                  <a:srgbClr val="FFFF00"/>
                </a:solidFill>
              </a:rPr>
              <a:t>	</a:t>
            </a:r>
            <a:r>
              <a:rPr lang="en-US" altLang="en-US" sz="2800" b="1" dirty="0" smtClean="0">
                <a:solidFill>
                  <a:srgbClr val="FFFF00"/>
                </a:solidFill>
              </a:rPr>
              <a:t>They are abusing the scriptures.</a:t>
            </a:r>
            <a:endParaRPr lang="en-US" altLang="en-US" sz="2800" b="1" dirty="0">
              <a:solidFill>
                <a:srgbClr val="FFFF00"/>
              </a:solidFill>
            </a:endParaRPr>
          </a:p>
          <a:p>
            <a:pPr algn="r" eaLnBrk="1" hangingPunct="1"/>
            <a:endParaRPr lang="en-US" altLang="en-US" sz="1000" b="1" dirty="0">
              <a:solidFill>
                <a:srgbClr val="FFFF00"/>
              </a:solidFill>
            </a:endParaRPr>
          </a:p>
          <a:p>
            <a:pPr algn="r" eaLnBrk="1" hangingPunct="1"/>
            <a:endParaRPr lang="en-US" altLang="en-US" sz="1000" b="1" dirty="0">
              <a:solidFill>
                <a:srgbClr val="FFFF00"/>
              </a:solidFill>
            </a:endParaRPr>
          </a:p>
          <a:p>
            <a:pPr algn="r" eaLnBrk="1" hangingPunct="1">
              <a:lnSpc>
                <a:spcPct val="105000"/>
              </a:lnSpc>
            </a:pPr>
            <a:endParaRPr lang="en-US" altLang="en-US" sz="1000" b="1" dirty="0">
              <a:solidFill>
                <a:srgbClr val="FFFF00"/>
              </a:solidFill>
            </a:endParaRPr>
          </a:p>
          <a:p>
            <a:pPr algn="r" eaLnBrk="1" hangingPunct="1">
              <a:lnSpc>
                <a:spcPct val="105000"/>
              </a:lnSpc>
            </a:pPr>
            <a:r>
              <a:rPr lang="en-US" altLang="en-US" sz="2800" b="1" dirty="0">
                <a:solidFill>
                  <a:srgbClr val="FFFF00"/>
                </a:solidFill>
              </a:rPr>
              <a:t>	</a:t>
            </a:r>
            <a:r>
              <a:rPr lang="en-US" altLang="en-US" sz="2800" b="1" dirty="0" smtClean="0">
                <a:solidFill>
                  <a:srgbClr val="FFFF00"/>
                </a:solidFill>
              </a:rPr>
              <a:t>They are trying to do the impossible.</a:t>
            </a:r>
            <a:endParaRPr lang="en-US" altLang="en-US" sz="2800" b="1" dirty="0">
              <a:solidFill>
                <a:srgbClr val="FFFF00"/>
              </a:solidFill>
            </a:endParaRPr>
          </a:p>
        </p:txBody>
      </p:sp>
      <p:sp>
        <p:nvSpPr>
          <p:cNvPr id="6" name="Text Box 5"/>
          <p:cNvSpPr txBox="1">
            <a:spLocks noChangeArrowheads="1"/>
          </p:cNvSpPr>
          <p:nvPr/>
        </p:nvSpPr>
        <p:spPr bwMode="auto">
          <a:xfrm>
            <a:off x="5028127" y="4217312"/>
            <a:ext cx="37338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2600" b="1" dirty="0">
                <a:solidFill>
                  <a:schemeClr val="bg1"/>
                </a:solidFill>
                <a:cs typeface="Arial" panose="020B0604020202020204" pitchFamily="34" charset="0"/>
              </a:rPr>
              <a:t>But of that day and hour no one knows, not even the angels of heaven, nor the Son, but the Father </a:t>
            </a:r>
            <a:r>
              <a:rPr lang="en-US" altLang="en-US" sz="2600" b="1" dirty="0" smtClean="0">
                <a:solidFill>
                  <a:schemeClr val="bg1"/>
                </a:solidFill>
                <a:cs typeface="Arial" panose="020B0604020202020204" pitchFamily="34" charset="0"/>
              </a:rPr>
              <a:t>alone. </a:t>
            </a:r>
            <a:endParaRPr lang="en-US" altLang="en-US" sz="2600" b="1" dirty="0">
              <a:solidFill>
                <a:schemeClr val="bg1"/>
              </a:solidFill>
              <a:cs typeface="Arial" panose="020B0604020202020204" pitchFamily="34" charset="0"/>
            </a:endParaRPr>
          </a:p>
          <a:p>
            <a:pPr algn="r" eaLnBrk="1" hangingPunct="1"/>
            <a:endParaRPr lang="en-US" altLang="en-US" sz="1000" b="1" dirty="0">
              <a:solidFill>
                <a:schemeClr val="bg1"/>
              </a:solidFill>
              <a:cs typeface="Arial" panose="020B0604020202020204" pitchFamily="34" charset="0"/>
            </a:endParaRPr>
          </a:p>
          <a:p>
            <a:pPr algn="r" eaLnBrk="1" hangingPunct="1"/>
            <a:r>
              <a:rPr lang="en-US" altLang="en-US" sz="2200" b="1" dirty="0">
                <a:solidFill>
                  <a:schemeClr val="bg1"/>
                </a:solidFill>
                <a:cs typeface="Arial" panose="020B0604020202020204" pitchFamily="34" charset="0"/>
              </a:rPr>
              <a:t>Matthew 24:36</a:t>
            </a:r>
          </a:p>
        </p:txBody>
      </p:sp>
    </p:spTree>
    <p:extLst>
      <p:ext uri="{BB962C8B-B14F-4D97-AF65-F5344CB8AC3E}">
        <p14:creationId xmlns:p14="http://schemas.microsoft.com/office/powerpoint/2010/main" val="211837348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1510">
                                            <p:txEl>
                                              <p:pRg st="4" end="4"/>
                                            </p:txEl>
                                          </p:spTgt>
                                        </p:tgtEl>
                                        <p:attrNameLst>
                                          <p:attrName>style.visibility</p:attrName>
                                        </p:attrNameLst>
                                      </p:cBhvr>
                                      <p:to>
                                        <p:strVal val="visible"/>
                                      </p:to>
                                    </p:set>
                                    <p:animEffect transition="in" filter="fade">
                                      <p:cBhvr>
                                        <p:cTn id="7" dur="1000"/>
                                        <p:tgtEl>
                                          <p:spTgt spid="21510">
                                            <p:txEl>
                                              <p:pRg st="4" end="4"/>
                                            </p:txEl>
                                          </p:spTgt>
                                        </p:tgtEl>
                                      </p:cBhvr>
                                    </p:animEffect>
                                    <p:anim calcmode="lin" valueType="num">
                                      <p:cBhvr>
                                        <p:cTn id="8" dur="1000" fill="hold"/>
                                        <p:tgtEl>
                                          <p:spTgt spid="2151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15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33400" y="2286000"/>
            <a:ext cx="8077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r>
              <a:rPr lang="en-US" altLang="en-US" sz="2800" smtClean="0">
                <a:solidFill>
                  <a:srgbClr val="000000"/>
                </a:solidFill>
                <a:latin typeface="Dominican"/>
              </a:rPr>
              <a:t>And as He was sitting on the Mount of Olives, the disciples came to Him privately, saying, “Tell us, when will these things be, and what will be the sign of Your coming, and of the end of the age?”</a:t>
            </a:r>
          </a:p>
          <a:p>
            <a:pPr eaLnBrk="1" hangingPunct="1"/>
            <a:endParaRPr lang="en-US" altLang="en-US" sz="2800" smtClean="0">
              <a:solidFill>
                <a:srgbClr val="000000"/>
              </a:solidFill>
              <a:latin typeface="Dominican"/>
            </a:endParaRPr>
          </a:p>
          <a:p>
            <a:pPr algn="ctr" eaLnBrk="1" hangingPunct="1"/>
            <a:r>
              <a:rPr lang="en-US" altLang="en-US" sz="2800" smtClean="0">
                <a:solidFill>
                  <a:srgbClr val="000000"/>
                </a:solidFill>
                <a:latin typeface="Dominican"/>
              </a:rPr>
              <a:t>Matthew 24:3</a:t>
            </a:r>
          </a:p>
        </p:txBody>
      </p:sp>
      <p:pic>
        <p:nvPicPr>
          <p:cNvPr id="8195" name="Picture 3"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5"/>
          <p:cNvSpPr>
            <a:spLocks noChangeArrowheads="1"/>
          </p:cNvSpPr>
          <p:nvPr/>
        </p:nvSpPr>
        <p:spPr bwMode="auto">
          <a:xfrm>
            <a:off x="733425" y="88900"/>
            <a:ext cx="7558088" cy="1077913"/>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a:defRPr/>
            </a:pPr>
            <a:r>
              <a:rPr lang="en-US" sz="3200" b="1" dirty="0">
                <a:solidFill>
                  <a:srgbClr val="FFFFFF"/>
                </a:solidFill>
                <a:latin typeface="Arial Narrow" pitchFamily="34" charset="0"/>
              </a:rPr>
              <a:t>Date-Setters are trying to do something that can’t be done!</a:t>
            </a:r>
          </a:p>
        </p:txBody>
      </p:sp>
      <p:sp>
        <p:nvSpPr>
          <p:cNvPr id="23558" name="Text Box 6"/>
          <p:cNvSpPr txBox="1">
            <a:spLocks noChangeArrowheads="1"/>
          </p:cNvSpPr>
          <p:nvPr/>
        </p:nvSpPr>
        <p:spPr bwMode="auto">
          <a:xfrm>
            <a:off x="5287963" y="1430338"/>
            <a:ext cx="3856037" cy="520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65150" indent="-565150" eaLnBrk="0" hangingPunct="0">
              <a:tabLst>
                <a:tab pos="284163" algn="l"/>
              </a:tabLst>
              <a:defRPr i="1">
                <a:solidFill>
                  <a:schemeClr val="tx1"/>
                </a:solidFill>
                <a:latin typeface="Arial" panose="020B0604020202020204" pitchFamily="34" charset="0"/>
              </a:defRPr>
            </a:lvl1pPr>
            <a:lvl2pPr marL="742950" indent="-285750" eaLnBrk="0" hangingPunct="0">
              <a:tabLst>
                <a:tab pos="284163" algn="l"/>
              </a:tabLst>
              <a:defRPr i="1">
                <a:solidFill>
                  <a:schemeClr val="tx1"/>
                </a:solidFill>
                <a:latin typeface="Arial" panose="020B0604020202020204" pitchFamily="34" charset="0"/>
              </a:defRPr>
            </a:lvl2pPr>
            <a:lvl3pPr marL="1143000" indent="-228600" eaLnBrk="0" hangingPunct="0">
              <a:tabLst>
                <a:tab pos="284163" algn="l"/>
              </a:tabLst>
              <a:defRPr i="1">
                <a:solidFill>
                  <a:schemeClr val="tx1"/>
                </a:solidFill>
                <a:latin typeface="Arial" panose="020B0604020202020204" pitchFamily="34" charset="0"/>
              </a:defRPr>
            </a:lvl3pPr>
            <a:lvl4pPr marL="1600200" indent="-228600" eaLnBrk="0" hangingPunct="0">
              <a:tabLst>
                <a:tab pos="284163" algn="l"/>
              </a:tabLst>
              <a:defRPr i="1">
                <a:solidFill>
                  <a:schemeClr val="tx1"/>
                </a:solidFill>
                <a:latin typeface="Arial" panose="020B0604020202020204" pitchFamily="34" charset="0"/>
              </a:defRPr>
            </a:lvl4pPr>
            <a:lvl5pPr marL="2057400" indent="-228600" eaLnBrk="0" hangingPunct="0">
              <a:tabLst>
                <a:tab pos="284163" algn="l"/>
              </a:tabLst>
              <a:defRPr i="1">
                <a:solidFill>
                  <a:schemeClr val="tx1"/>
                </a:solidFill>
                <a:latin typeface="Arial" panose="020B0604020202020204" pitchFamily="34" charset="0"/>
              </a:defRPr>
            </a:lvl5pPr>
            <a:lvl6pPr marL="25146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6pPr>
            <a:lvl7pPr marL="29718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7pPr>
            <a:lvl8pPr marL="34290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8pPr>
            <a:lvl9pPr marL="3886200" indent="-228600" eaLnBrk="0" fontAlgn="base" hangingPunct="0">
              <a:spcBef>
                <a:spcPct val="0"/>
              </a:spcBef>
              <a:spcAft>
                <a:spcPct val="0"/>
              </a:spcAft>
              <a:tabLst>
                <a:tab pos="284163" algn="l"/>
              </a:tabLst>
              <a:defRPr i="1">
                <a:solidFill>
                  <a:schemeClr val="tx1"/>
                </a:solidFill>
                <a:latin typeface="Arial" panose="020B0604020202020204" pitchFamily="34" charset="0"/>
              </a:defRPr>
            </a:lvl9pPr>
          </a:lstStyle>
          <a:p>
            <a:pPr eaLnBrk="1" hangingPunct="1">
              <a:buFontTx/>
              <a:buAutoNum type="arabicPeriod"/>
            </a:pPr>
            <a:r>
              <a:rPr lang="en-US" altLang="en-US" sz="2800" b="1" i="0" dirty="0" smtClean="0">
                <a:solidFill>
                  <a:srgbClr val="FFFF00"/>
                </a:solidFill>
              </a:rPr>
              <a:t>The Bible does not give a date  for the end of the world!</a:t>
            </a:r>
          </a:p>
          <a:p>
            <a:pPr eaLnBrk="1" hangingPunct="1">
              <a:buFontTx/>
              <a:buAutoNum type="arabicPeriod"/>
            </a:pPr>
            <a:endParaRPr lang="en-US" altLang="en-US" sz="1200" b="1" i="0" dirty="0" smtClean="0">
              <a:solidFill>
                <a:srgbClr val="FFFF00"/>
              </a:solidFill>
            </a:endParaRPr>
          </a:p>
          <a:p>
            <a:pPr eaLnBrk="1" hangingPunct="1">
              <a:buFontTx/>
              <a:buAutoNum type="arabicPeriod" startAt="2"/>
            </a:pPr>
            <a:r>
              <a:rPr lang="en-US" altLang="en-US" sz="2800" b="1" i="0" dirty="0" smtClean="0">
                <a:solidFill>
                  <a:srgbClr val="FFFF00"/>
                </a:solidFill>
              </a:rPr>
              <a:t>The Bible does not tell us how to calculate a date!</a:t>
            </a:r>
          </a:p>
          <a:p>
            <a:pPr eaLnBrk="1" hangingPunct="1">
              <a:buFontTx/>
              <a:buAutoNum type="arabicPeriod" startAt="2"/>
            </a:pPr>
            <a:endParaRPr lang="en-US" altLang="en-US" sz="1200" b="1" i="0" dirty="0" smtClean="0">
              <a:solidFill>
                <a:srgbClr val="FFFF00"/>
              </a:solidFill>
            </a:endParaRPr>
          </a:p>
          <a:p>
            <a:pPr eaLnBrk="1" hangingPunct="1">
              <a:buFontTx/>
              <a:buAutoNum type="arabicPeriod" startAt="2"/>
            </a:pPr>
            <a:r>
              <a:rPr lang="en-US" altLang="en-US" sz="2800" b="1" i="0" dirty="0" smtClean="0">
                <a:solidFill>
                  <a:srgbClr val="FFFF00"/>
                </a:solidFill>
              </a:rPr>
              <a:t>There are no signs which will indicate that the end is near!</a:t>
            </a:r>
          </a:p>
        </p:txBody>
      </p:sp>
    </p:spTree>
    <p:extLst>
      <p:ext uri="{BB962C8B-B14F-4D97-AF65-F5344CB8AC3E}">
        <p14:creationId xmlns:p14="http://schemas.microsoft.com/office/powerpoint/2010/main" val="356579319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3558">
                                            <p:txEl>
                                              <p:pRg st="0" end="0"/>
                                            </p:txEl>
                                          </p:spTgt>
                                        </p:tgtEl>
                                        <p:attrNameLst>
                                          <p:attrName>style.visibility</p:attrName>
                                        </p:attrNameLst>
                                      </p:cBhvr>
                                      <p:to>
                                        <p:strVal val="visible"/>
                                      </p:to>
                                    </p:set>
                                    <p:animEffect transition="in" filter="wipe(left)">
                                      <p:cBhvr>
                                        <p:cTn id="7" dur="1000"/>
                                        <p:tgtEl>
                                          <p:spTgt spid="235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3558">
                                            <p:txEl>
                                              <p:pRg st="2" end="2"/>
                                            </p:txEl>
                                          </p:spTgt>
                                        </p:tgtEl>
                                        <p:attrNameLst>
                                          <p:attrName>style.visibility</p:attrName>
                                        </p:attrNameLst>
                                      </p:cBhvr>
                                      <p:to>
                                        <p:strVal val="visible"/>
                                      </p:to>
                                    </p:set>
                                    <p:animEffect transition="in" filter="wipe(left)">
                                      <p:cBhvr>
                                        <p:cTn id="12" dur="1000"/>
                                        <p:tgtEl>
                                          <p:spTgt spid="2355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3558">
                                            <p:txEl>
                                              <p:pRg st="4" end="4"/>
                                            </p:txEl>
                                          </p:spTgt>
                                        </p:tgtEl>
                                        <p:attrNameLst>
                                          <p:attrName>style.visibility</p:attrName>
                                        </p:attrNameLst>
                                      </p:cBhvr>
                                      <p:to>
                                        <p:strVal val="visible"/>
                                      </p:to>
                                    </p:set>
                                    <p:animEffect transition="in" filter="wipe(left)">
                                      <p:cBhvr>
                                        <p:cTn id="17" dur="1000"/>
                                        <p:tgtEl>
                                          <p:spTgt spid="235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533400" y="2286000"/>
            <a:ext cx="8077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Dominican" pitchFamily="2" charset="0"/>
              </a:rPr>
              <a:t>And as He was sitting on the Mount of Olives, the disciples came to Him privately, saying, “Tell us, when will these things be, and what will be the sign of Your coming, and of the end of the age?”</a:t>
            </a:r>
          </a:p>
          <a:p>
            <a:pPr eaLnBrk="1" hangingPunct="1"/>
            <a:endParaRPr lang="en-US" altLang="en-US" sz="2800">
              <a:latin typeface="Dominican" pitchFamily="2" charset="0"/>
            </a:endParaRPr>
          </a:p>
          <a:p>
            <a:pPr algn="ctr" eaLnBrk="1" hangingPunct="1"/>
            <a:r>
              <a:rPr lang="en-US" altLang="en-US" sz="2800">
                <a:latin typeface="Dominican" pitchFamily="2" charset="0"/>
              </a:rPr>
              <a:t>Matthew 24:3</a:t>
            </a:r>
          </a:p>
        </p:txBody>
      </p:sp>
      <p:pic>
        <p:nvPicPr>
          <p:cNvPr id="4099" name="Picture 3"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5"/>
          <p:cNvSpPr>
            <a:spLocks noChangeArrowheads="1"/>
          </p:cNvSpPr>
          <p:nvPr/>
        </p:nvSpPr>
        <p:spPr bwMode="auto">
          <a:xfrm>
            <a:off x="1007808" y="228600"/>
            <a:ext cx="7245894" cy="553998"/>
          </a:xfrm>
          <a:prstGeom prst="rect">
            <a:avLst/>
          </a:prstGeom>
          <a:noFill/>
          <a:ln w="9525">
            <a:noFill/>
            <a:miter lim="800000"/>
            <a:headEnd/>
            <a:tailEnd/>
          </a:ln>
          <a:effectLst>
            <a:outerShdw dist="35921" dir="2700000" algn="ctr" rotWithShape="0">
              <a:schemeClr val="tx1"/>
            </a:outerShdw>
          </a:effectLst>
        </p:spPr>
        <p:txBody>
          <a:bodyPr wrap="none">
            <a:spAutoFit/>
          </a:bodyPr>
          <a:lstStyle/>
          <a:p>
            <a:pPr algn="ctr">
              <a:defRPr/>
            </a:pPr>
            <a:r>
              <a:rPr lang="en-US" sz="3000" b="1" dirty="0" smtClean="0">
                <a:solidFill>
                  <a:srgbClr val="FFFFFF"/>
                </a:solidFill>
                <a:latin typeface="+mn-lt"/>
              </a:rPr>
              <a:t>What you need to know about the end:</a:t>
            </a:r>
            <a:endParaRPr lang="en-US" sz="3000" b="1" dirty="0">
              <a:solidFill>
                <a:srgbClr val="FFFFFF"/>
              </a:solidFill>
              <a:latin typeface="+mn-lt"/>
            </a:endParaRPr>
          </a:p>
        </p:txBody>
      </p:sp>
      <p:sp>
        <p:nvSpPr>
          <p:cNvPr id="21510" name="Text Box 6"/>
          <p:cNvSpPr txBox="1">
            <a:spLocks noChangeArrowheads="1"/>
          </p:cNvSpPr>
          <p:nvPr/>
        </p:nvSpPr>
        <p:spPr bwMode="auto">
          <a:xfrm>
            <a:off x="3162300" y="1049360"/>
            <a:ext cx="5753100" cy="5427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65150" indent="-565150" eaLnBrk="0" hangingPunct="0">
              <a:tabLst>
                <a:tab pos="284163" algn="l"/>
              </a:tabLst>
              <a:defRPr>
                <a:solidFill>
                  <a:schemeClr val="tx1"/>
                </a:solidFill>
                <a:latin typeface="Arial" panose="020B0604020202020204" pitchFamily="34" charset="0"/>
              </a:defRPr>
            </a:lvl1pPr>
            <a:lvl2pPr marL="742950" indent="-285750" eaLnBrk="0" hangingPunct="0">
              <a:tabLst>
                <a:tab pos="284163" algn="l"/>
              </a:tabLst>
              <a:defRPr>
                <a:solidFill>
                  <a:schemeClr val="tx1"/>
                </a:solidFill>
                <a:latin typeface="Arial" panose="020B0604020202020204" pitchFamily="34" charset="0"/>
              </a:defRPr>
            </a:lvl2pPr>
            <a:lvl3pPr marL="1143000" indent="-228600" eaLnBrk="0" hangingPunct="0">
              <a:tabLst>
                <a:tab pos="284163" algn="l"/>
              </a:tabLst>
              <a:defRPr>
                <a:solidFill>
                  <a:schemeClr val="tx1"/>
                </a:solidFill>
                <a:latin typeface="Arial" panose="020B0604020202020204" pitchFamily="34" charset="0"/>
              </a:defRPr>
            </a:lvl3pPr>
            <a:lvl4pPr marL="1600200" indent="-228600" eaLnBrk="0" hangingPunct="0">
              <a:tabLst>
                <a:tab pos="284163" algn="l"/>
              </a:tabLst>
              <a:defRPr>
                <a:solidFill>
                  <a:schemeClr val="tx1"/>
                </a:solidFill>
                <a:latin typeface="Arial" panose="020B0604020202020204" pitchFamily="34" charset="0"/>
              </a:defRPr>
            </a:lvl4pPr>
            <a:lvl5pPr marL="2057400" indent="-228600" eaLnBrk="0" hangingPunct="0">
              <a:tabLst>
                <a:tab pos="284163"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84163"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84163"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84163"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84163" algn="l"/>
              </a:tabLst>
              <a:defRPr>
                <a:solidFill>
                  <a:schemeClr val="tx1"/>
                </a:solidFill>
                <a:latin typeface="Arial" panose="020B0604020202020204" pitchFamily="34" charset="0"/>
              </a:defRPr>
            </a:lvl9pPr>
          </a:lstStyle>
          <a:p>
            <a:pPr algn="r" eaLnBrk="1" hangingPunct="1"/>
            <a:r>
              <a:rPr lang="en-US" altLang="en-US" sz="2800" b="1" dirty="0">
                <a:solidFill>
                  <a:srgbClr val="FFFF00"/>
                </a:solidFill>
              </a:rPr>
              <a:t>	</a:t>
            </a:r>
            <a:r>
              <a:rPr lang="en-US" altLang="en-US" sz="2800" b="1" dirty="0" smtClean="0">
                <a:solidFill>
                  <a:srgbClr val="FFFF00"/>
                </a:solidFill>
              </a:rPr>
              <a:t>It will occur.</a:t>
            </a:r>
            <a:endParaRPr lang="en-US" altLang="en-US" sz="2800" b="1" dirty="0">
              <a:solidFill>
                <a:srgbClr val="FFFF00"/>
              </a:solidFill>
            </a:endParaRPr>
          </a:p>
          <a:p>
            <a:pPr algn="r" eaLnBrk="1" hangingPunct="1"/>
            <a:endParaRPr lang="en-US" altLang="en-US" sz="1000" b="1" dirty="0">
              <a:solidFill>
                <a:srgbClr val="FFFF00"/>
              </a:solidFill>
            </a:endParaRPr>
          </a:p>
          <a:p>
            <a:pPr algn="r" eaLnBrk="1" hangingPunct="1">
              <a:lnSpc>
                <a:spcPct val="105000"/>
              </a:lnSpc>
            </a:pPr>
            <a:endParaRPr lang="en-US" altLang="en-US" sz="1000" b="1" dirty="0">
              <a:solidFill>
                <a:srgbClr val="FFFF00"/>
              </a:solidFill>
            </a:endParaRPr>
          </a:p>
          <a:p>
            <a:pPr algn="r" eaLnBrk="1" hangingPunct="1">
              <a:lnSpc>
                <a:spcPct val="105000"/>
              </a:lnSpc>
            </a:pPr>
            <a:r>
              <a:rPr lang="en-US" altLang="en-US" sz="2800" b="1" dirty="0">
                <a:solidFill>
                  <a:srgbClr val="FFFF00"/>
                </a:solidFill>
              </a:rPr>
              <a:t>	</a:t>
            </a:r>
            <a:r>
              <a:rPr lang="en-US" altLang="en-US" sz="2800" b="1" dirty="0" smtClean="0">
                <a:solidFill>
                  <a:srgbClr val="FFFF00"/>
                </a:solidFill>
              </a:rPr>
              <a:t>   		It will occur when Jesus returns.</a:t>
            </a:r>
          </a:p>
          <a:p>
            <a:pPr algn="r" eaLnBrk="1" hangingPunct="1">
              <a:lnSpc>
                <a:spcPct val="105000"/>
              </a:lnSpc>
            </a:pPr>
            <a:endParaRPr lang="en-US" altLang="en-US" sz="1000" b="1" dirty="0" smtClean="0">
              <a:solidFill>
                <a:srgbClr val="FFFF00"/>
              </a:solidFill>
            </a:endParaRPr>
          </a:p>
          <a:p>
            <a:pPr algn="r" eaLnBrk="1" hangingPunct="1">
              <a:lnSpc>
                <a:spcPct val="105000"/>
              </a:lnSpc>
            </a:pPr>
            <a:endParaRPr lang="en-US" altLang="en-US" sz="1000" b="1" dirty="0">
              <a:solidFill>
                <a:srgbClr val="FFFF00"/>
              </a:solidFill>
            </a:endParaRPr>
          </a:p>
          <a:p>
            <a:pPr algn="r" eaLnBrk="1" hangingPunct="1">
              <a:lnSpc>
                <a:spcPct val="105000"/>
              </a:lnSpc>
            </a:pPr>
            <a:r>
              <a:rPr lang="en-US" altLang="en-US" sz="2800" b="1" dirty="0" smtClean="0">
                <a:solidFill>
                  <a:srgbClr val="FFFF00"/>
                </a:solidFill>
              </a:rPr>
              <a:t>             	There is no exact date given in the Bible.</a:t>
            </a:r>
          </a:p>
          <a:p>
            <a:pPr algn="r" eaLnBrk="1" hangingPunct="1">
              <a:lnSpc>
                <a:spcPct val="105000"/>
              </a:lnSpc>
            </a:pPr>
            <a:endParaRPr lang="en-US" altLang="en-US" sz="1000" b="1" dirty="0" smtClean="0">
              <a:solidFill>
                <a:srgbClr val="FFFF00"/>
              </a:solidFill>
            </a:endParaRPr>
          </a:p>
          <a:p>
            <a:pPr algn="r" eaLnBrk="1" hangingPunct="1">
              <a:lnSpc>
                <a:spcPct val="105000"/>
              </a:lnSpc>
            </a:pPr>
            <a:endParaRPr lang="en-US" altLang="en-US" sz="1000" b="1" dirty="0" smtClean="0">
              <a:solidFill>
                <a:srgbClr val="FFFF00"/>
              </a:solidFill>
            </a:endParaRPr>
          </a:p>
          <a:p>
            <a:pPr algn="r" eaLnBrk="1" hangingPunct="1">
              <a:lnSpc>
                <a:spcPct val="105000"/>
              </a:lnSpc>
            </a:pPr>
            <a:r>
              <a:rPr lang="en-US" altLang="en-US" sz="2800" b="1" dirty="0" smtClean="0">
                <a:solidFill>
                  <a:srgbClr val="FFFF00"/>
                </a:solidFill>
              </a:rPr>
              <a:t>The dead will be raised and every person will be judged.</a:t>
            </a:r>
          </a:p>
          <a:p>
            <a:pPr algn="r" eaLnBrk="1" hangingPunct="1">
              <a:lnSpc>
                <a:spcPct val="105000"/>
              </a:lnSpc>
            </a:pPr>
            <a:endParaRPr lang="en-US" altLang="en-US" sz="1000" b="1" dirty="0" smtClean="0">
              <a:solidFill>
                <a:srgbClr val="FFFF00"/>
              </a:solidFill>
            </a:endParaRPr>
          </a:p>
          <a:p>
            <a:pPr algn="r" eaLnBrk="1" hangingPunct="1">
              <a:lnSpc>
                <a:spcPct val="105000"/>
              </a:lnSpc>
            </a:pPr>
            <a:endParaRPr lang="en-US" altLang="en-US" sz="1000" b="1" dirty="0" smtClean="0">
              <a:solidFill>
                <a:srgbClr val="FFFF00"/>
              </a:solidFill>
            </a:endParaRPr>
          </a:p>
          <a:p>
            <a:pPr algn="r" eaLnBrk="1" hangingPunct="1">
              <a:lnSpc>
                <a:spcPct val="105000"/>
              </a:lnSpc>
            </a:pPr>
            <a:r>
              <a:rPr lang="en-US" altLang="en-US" sz="2800" b="1" dirty="0" smtClean="0">
                <a:solidFill>
                  <a:srgbClr val="FFFF00"/>
                </a:solidFill>
              </a:rPr>
              <a:t>Those caught unprepared will be in trouble.</a:t>
            </a:r>
            <a:endParaRPr lang="en-US" altLang="en-US" sz="2800" b="1" dirty="0">
              <a:solidFill>
                <a:srgbClr val="FFFF00"/>
              </a:solidFill>
            </a:endParaRPr>
          </a:p>
        </p:txBody>
      </p:sp>
    </p:spTree>
    <p:extLst>
      <p:ext uri="{BB962C8B-B14F-4D97-AF65-F5344CB8AC3E}">
        <p14:creationId xmlns:p14="http://schemas.microsoft.com/office/powerpoint/2010/main" val="165583946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barn(inVertical)">
                                      <p:cBhvr>
                                        <p:cTn id="7" dur="10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1510">
                                            <p:txEl>
                                              <p:pRg st="0" end="0"/>
                                            </p:txEl>
                                          </p:spTgt>
                                        </p:tgtEl>
                                        <p:attrNameLst>
                                          <p:attrName>style.visibility</p:attrName>
                                        </p:attrNameLst>
                                      </p:cBhvr>
                                      <p:to>
                                        <p:strVal val="visible"/>
                                      </p:to>
                                    </p:set>
                                    <p:animEffect transition="in" filter="wipe(left)">
                                      <p:cBhvr>
                                        <p:cTn id="12" dur="1000"/>
                                        <p:tgtEl>
                                          <p:spTgt spid="215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1510">
                                            <p:txEl>
                                              <p:pRg st="3" end="3"/>
                                            </p:txEl>
                                          </p:spTgt>
                                        </p:tgtEl>
                                        <p:attrNameLst>
                                          <p:attrName>style.visibility</p:attrName>
                                        </p:attrNameLst>
                                      </p:cBhvr>
                                      <p:to>
                                        <p:strVal val="visible"/>
                                      </p:to>
                                    </p:set>
                                    <p:animEffect transition="in" filter="wipe(left)">
                                      <p:cBhvr>
                                        <p:cTn id="17" dur="1000"/>
                                        <p:tgtEl>
                                          <p:spTgt spid="215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xEl>
                                              <p:pRg st="6" end="6"/>
                                            </p:txEl>
                                          </p:spTgt>
                                        </p:tgtEl>
                                        <p:attrNameLst>
                                          <p:attrName>style.visibility</p:attrName>
                                        </p:attrNameLst>
                                      </p:cBhvr>
                                      <p:to>
                                        <p:strVal val="visible"/>
                                      </p:to>
                                    </p:set>
                                    <p:animEffect transition="in" filter="wipe(left)">
                                      <p:cBhvr>
                                        <p:cTn id="22" dur="1000"/>
                                        <p:tgtEl>
                                          <p:spTgt spid="215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1510">
                                            <p:txEl>
                                              <p:pRg st="9" end="9"/>
                                            </p:txEl>
                                          </p:spTgt>
                                        </p:tgtEl>
                                        <p:attrNameLst>
                                          <p:attrName>style.visibility</p:attrName>
                                        </p:attrNameLst>
                                      </p:cBhvr>
                                      <p:to>
                                        <p:strVal val="visible"/>
                                      </p:to>
                                    </p:set>
                                    <p:animEffect transition="in" filter="wipe(left)">
                                      <p:cBhvr>
                                        <p:cTn id="27" dur="1000"/>
                                        <p:tgtEl>
                                          <p:spTgt spid="21510">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1510">
                                            <p:txEl>
                                              <p:pRg st="12" end="12"/>
                                            </p:txEl>
                                          </p:spTgt>
                                        </p:tgtEl>
                                        <p:attrNameLst>
                                          <p:attrName>style.visibility</p:attrName>
                                        </p:attrNameLst>
                                      </p:cBhvr>
                                      <p:to>
                                        <p:strVal val="visible"/>
                                      </p:to>
                                    </p:set>
                                    <p:animEffect transition="in" filter="wipe(left)">
                                      <p:cBhvr>
                                        <p:cTn id="32" dur="1000"/>
                                        <p:tgtEl>
                                          <p:spTgt spid="2151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386" name="Picture 8" descr="462_A_JuiceDr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5"/>
          <p:cNvSpPr txBox="1">
            <a:spLocks noChangeArrowheads="1"/>
          </p:cNvSpPr>
          <p:nvPr/>
        </p:nvSpPr>
        <p:spPr bwMode="auto">
          <a:xfrm>
            <a:off x="228600" y="152400"/>
            <a:ext cx="8610600" cy="523220"/>
          </a:xfrm>
          <a:prstGeom prst="rect">
            <a:avLst/>
          </a:prstGeom>
          <a:noFill/>
          <a:ln w="9525">
            <a:noFill/>
            <a:miter lim="800000"/>
            <a:headEnd/>
            <a:tailEnd/>
          </a:ln>
          <a:effectLst>
            <a:outerShdw dist="35921" dir="2700000" algn="ctr" rotWithShape="0">
              <a:schemeClr val="tx1"/>
            </a:outerShdw>
          </a:effectLst>
        </p:spPr>
        <p:txBody>
          <a:bodyPr wrap="square">
            <a:spAutoFit/>
          </a:bodyPr>
          <a:lstStyle/>
          <a:p>
            <a:pPr algn="ctr">
              <a:defRPr/>
            </a:pPr>
            <a:r>
              <a:rPr lang="en-US" sz="2800" b="1" dirty="0" smtClean="0">
                <a:solidFill>
                  <a:schemeClr val="bg1"/>
                </a:solidFill>
                <a:latin typeface="+mn-lt"/>
              </a:rPr>
              <a:t>If the world ended today, would you be prepared?</a:t>
            </a:r>
            <a:endParaRPr lang="en-US" sz="2800" b="1" dirty="0">
              <a:solidFill>
                <a:schemeClr val="bg1"/>
              </a:solidFill>
              <a:latin typeface="+mn-lt"/>
            </a:endParaRPr>
          </a:p>
        </p:txBody>
      </p:sp>
      <p:sp>
        <p:nvSpPr>
          <p:cNvPr id="29703" name="Text Box 7"/>
          <p:cNvSpPr txBox="1">
            <a:spLocks noChangeArrowheads="1"/>
          </p:cNvSpPr>
          <p:nvPr/>
        </p:nvSpPr>
        <p:spPr bwMode="auto">
          <a:xfrm>
            <a:off x="4724400" y="943940"/>
            <a:ext cx="4267200" cy="5693866"/>
          </a:xfrm>
          <a:prstGeom prst="rect">
            <a:avLst/>
          </a:prstGeom>
          <a:noFill/>
          <a:ln w="9525">
            <a:noFill/>
            <a:miter lim="800000"/>
            <a:headEnd/>
            <a:tailEnd/>
          </a:ln>
          <a:effectLst>
            <a:outerShdw dist="35921" dir="2700000" algn="ctr" rotWithShape="0">
              <a:schemeClr val="tx1"/>
            </a:outerShdw>
          </a:effectLst>
        </p:spPr>
        <p:txBody>
          <a:bodyPr wrap="square">
            <a:spAutoFit/>
          </a:bodyPr>
          <a:lstStyle/>
          <a:p>
            <a:pPr marL="850900" indent="-850900" algn="r">
              <a:tabLst>
                <a:tab pos="63500" algn="l"/>
                <a:tab pos="236538" algn="l"/>
              </a:tabLst>
              <a:defRPr/>
            </a:pPr>
            <a:r>
              <a:rPr lang="en-US" sz="2800" b="1" dirty="0" smtClean="0">
                <a:solidFill>
                  <a:srgbClr val="FFFF00"/>
                </a:solidFill>
                <a:latin typeface="Arial Narrow" pitchFamily="34" charset="0"/>
              </a:rPr>
              <a:t>Have you believed in Jesus (John 8:24)?</a:t>
            </a:r>
            <a:endParaRPr lang="en-US" sz="2800" b="1" dirty="0">
              <a:solidFill>
                <a:srgbClr val="FFFF00"/>
              </a:solidFill>
              <a:latin typeface="Arial Narrow" pitchFamily="34" charset="0"/>
            </a:endParaRPr>
          </a:p>
          <a:p>
            <a:pPr marL="850900" indent="-850900" algn="r">
              <a:buFontTx/>
              <a:buChar char="•"/>
              <a:tabLst>
                <a:tab pos="63500" algn="l"/>
                <a:tab pos="236538" algn="l"/>
              </a:tabLst>
              <a:defRPr/>
            </a:pPr>
            <a:endParaRPr lang="en-US" sz="2800" b="1" dirty="0">
              <a:solidFill>
                <a:srgbClr val="FFFF00"/>
              </a:solidFill>
              <a:latin typeface="Arial Narrow" pitchFamily="34" charset="0"/>
            </a:endParaRPr>
          </a:p>
          <a:p>
            <a:pPr marL="850900" indent="-850900" algn="r">
              <a:tabLst>
                <a:tab pos="63500" algn="l"/>
                <a:tab pos="236538" algn="l"/>
              </a:tabLst>
              <a:defRPr/>
            </a:pPr>
            <a:r>
              <a:rPr lang="en-US" sz="2800" b="1" dirty="0">
                <a:solidFill>
                  <a:srgbClr val="FFFF00"/>
                </a:solidFill>
                <a:latin typeface="Arial Narrow" pitchFamily="34" charset="0"/>
              </a:rPr>
              <a:t>	</a:t>
            </a:r>
            <a:r>
              <a:rPr lang="en-US" sz="2800" b="1" dirty="0" smtClean="0">
                <a:solidFill>
                  <a:srgbClr val="FFFF00"/>
                </a:solidFill>
                <a:latin typeface="Arial Narrow" pitchFamily="34" charset="0"/>
              </a:rPr>
              <a:t>Have you repented            (Acts 17:30-31)?</a:t>
            </a:r>
            <a:endParaRPr lang="en-US" sz="2800" b="1" dirty="0">
              <a:solidFill>
                <a:srgbClr val="FFFF00"/>
              </a:solidFill>
              <a:latin typeface="Arial Narrow" pitchFamily="34" charset="0"/>
            </a:endParaRPr>
          </a:p>
          <a:p>
            <a:pPr marL="850900" indent="-850900" algn="r">
              <a:tabLst>
                <a:tab pos="63500" algn="l"/>
                <a:tab pos="236538" algn="l"/>
              </a:tabLst>
              <a:defRPr/>
            </a:pPr>
            <a:endParaRPr lang="en-US" sz="2800" b="1" dirty="0">
              <a:solidFill>
                <a:srgbClr val="FFFF00"/>
              </a:solidFill>
              <a:latin typeface="Arial Narrow" pitchFamily="34" charset="0"/>
            </a:endParaRPr>
          </a:p>
          <a:p>
            <a:pPr marL="850900" indent="-850900" algn="r">
              <a:tabLst>
                <a:tab pos="63500" algn="l"/>
                <a:tab pos="236538" algn="l"/>
              </a:tabLst>
              <a:defRPr/>
            </a:pPr>
            <a:r>
              <a:rPr lang="en-US" sz="2800" b="1" dirty="0" smtClean="0">
                <a:solidFill>
                  <a:srgbClr val="FFFF00"/>
                </a:solidFill>
                <a:latin typeface="Arial Narrow" pitchFamily="34" charset="0"/>
              </a:rPr>
              <a:t>Have you been baptized for the remission of your sins (Acts 2:38)?</a:t>
            </a:r>
          </a:p>
          <a:p>
            <a:pPr marL="850900" indent="-850900" algn="r">
              <a:tabLst>
                <a:tab pos="63500" algn="l"/>
                <a:tab pos="236538" algn="l"/>
              </a:tabLst>
              <a:defRPr/>
            </a:pPr>
            <a:endParaRPr lang="en-US" sz="2800" b="1" dirty="0">
              <a:solidFill>
                <a:srgbClr val="FFFF00"/>
              </a:solidFill>
              <a:latin typeface="Arial Narrow" pitchFamily="34" charset="0"/>
            </a:endParaRPr>
          </a:p>
          <a:p>
            <a:pPr marL="850900" indent="-850900" algn="r">
              <a:tabLst>
                <a:tab pos="63500" algn="l"/>
                <a:tab pos="236538" algn="l"/>
              </a:tabLst>
              <a:defRPr/>
            </a:pPr>
            <a:r>
              <a:rPr lang="en-US" sz="2800" b="1" dirty="0" smtClean="0">
                <a:solidFill>
                  <a:srgbClr val="FFFF00"/>
                </a:solidFill>
                <a:latin typeface="Arial Narrow" pitchFamily="34" charset="0"/>
              </a:rPr>
              <a:t>If so, are you living faithful before the Lord             (2 Peter 3:11-14)?</a:t>
            </a:r>
            <a:endParaRPr lang="en-US" sz="2800" b="1" dirty="0">
              <a:solidFill>
                <a:srgbClr val="FFFF00"/>
              </a:solidFill>
              <a:latin typeface="Arial Narrow" pitchFamily="34"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barn(inVertical)">
                                      <p:cBhvr>
                                        <p:cTn id="7" dur="1000"/>
                                        <p:tgtEl>
                                          <p:spTgt spid="297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9703">
                                            <p:txEl>
                                              <p:pRg st="0" end="0"/>
                                            </p:txEl>
                                          </p:spTgt>
                                        </p:tgtEl>
                                        <p:attrNameLst>
                                          <p:attrName>style.visibility</p:attrName>
                                        </p:attrNameLst>
                                      </p:cBhvr>
                                      <p:to>
                                        <p:strVal val="visible"/>
                                      </p:to>
                                    </p:set>
                                    <p:animEffect transition="in" filter="wipe(left)">
                                      <p:cBhvr>
                                        <p:cTn id="12" dur="1000"/>
                                        <p:tgtEl>
                                          <p:spTgt spid="297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9703">
                                            <p:txEl>
                                              <p:pRg st="2" end="2"/>
                                            </p:txEl>
                                          </p:spTgt>
                                        </p:tgtEl>
                                        <p:attrNameLst>
                                          <p:attrName>style.visibility</p:attrName>
                                        </p:attrNameLst>
                                      </p:cBhvr>
                                      <p:to>
                                        <p:strVal val="visible"/>
                                      </p:to>
                                    </p:set>
                                    <p:animEffect transition="in" filter="wipe(left)">
                                      <p:cBhvr>
                                        <p:cTn id="17" dur="1000"/>
                                        <p:tgtEl>
                                          <p:spTgt spid="297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9703">
                                            <p:txEl>
                                              <p:pRg st="4" end="4"/>
                                            </p:txEl>
                                          </p:spTgt>
                                        </p:tgtEl>
                                        <p:attrNameLst>
                                          <p:attrName>style.visibility</p:attrName>
                                        </p:attrNameLst>
                                      </p:cBhvr>
                                      <p:to>
                                        <p:strVal val="visible"/>
                                      </p:to>
                                    </p:set>
                                    <p:animEffect transition="in" filter="wipe(left)">
                                      <p:cBhvr>
                                        <p:cTn id="22" dur="1000"/>
                                        <p:tgtEl>
                                          <p:spTgt spid="297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703">
                                            <p:txEl>
                                              <p:pRg st="6" end="6"/>
                                            </p:txEl>
                                          </p:spTgt>
                                        </p:tgtEl>
                                        <p:attrNameLst>
                                          <p:attrName>style.visibility</p:attrName>
                                        </p:attrNameLst>
                                      </p:cBhvr>
                                      <p:to>
                                        <p:strVal val="visible"/>
                                      </p:to>
                                    </p:set>
                                    <p:animEffect transition="in" filter="wipe(left)">
                                      <p:cBhvr>
                                        <p:cTn id="27" dur="1000"/>
                                        <p:tgtEl>
                                          <p:spTgt spid="297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4988</TotalTime>
  <Words>498</Words>
  <Application>Microsoft Macintosh PowerPoint</Application>
  <PresentationFormat>On-screen Show (4:3)</PresentationFormat>
  <Paragraphs>103</Paragraphs>
  <Slides>10</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Arial Narrow</vt:lpstr>
      <vt:lpstr>Dominican</vt:lpstr>
      <vt:lpstr>MS PGothic</vt:lpstr>
      <vt:lpstr>Arial</vt:lpstr>
      <vt:lpstr>Default Design</vt:lpstr>
      <vt:lpstr>5_Default Design</vt:lpstr>
      <vt:lpstr>2_Default Design</vt:lpstr>
      <vt:lpstr>3_Default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dowlen road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jeffries</dc:creator>
  <cp:lastModifiedBy>Genesia Jeffries</cp:lastModifiedBy>
  <cp:revision>52</cp:revision>
  <dcterms:created xsi:type="dcterms:W3CDTF">2007-04-02T15:38:24Z</dcterms:created>
  <dcterms:modified xsi:type="dcterms:W3CDTF">2016-06-05T05:18:47Z</dcterms:modified>
</cp:coreProperties>
</file>