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1" r:id="rId3"/>
  </p:sldMasterIdLst>
  <p:notesMasterIdLst>
    <p:notesMasterId r:id="rId16"/>
  </p:notesMasterIdLst>
  <p:sldIdLst>
    <p:sldId id="271" r:id="rId4"/>
    <p:sldId id="281" r:id="rId5"/>
    <p:sldId id="282" r:id="rId6"/>
    <p:sldId id="287" r:id="rId7"/>
    <p:sldId id="288" r:id="rId8"/>
    <p:sldId id="289" r:id="rId9"/>
    <p:sldId id="290" r:id="rId10"/>
    <p:sldId id="291" r:id="rId11"/>
    <p:sldId id="292" r:id="rId12"/>
    <p:sldId id="294" r:id="rId13"/>
    <p:sldId id="295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40000"/>
    <a:srgbClr val="AE8F56"/>
    <a:srgbClr val="6F2A05"/>
    <a:srgbClr val="681900"/>
    <a:srgbClr val="FFFF99"/>
    <a:srgbClr val="FACBA0"/>
    <a:srgbClr val="FBD9B3"/>
    <a:srgbClr val="1976FF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26" autoAdjust="0"/>
    <p:restoredTop sz="95579" autoAdjust="0"/>
  </p:normalViewPr>
  <p:slideViewPr>
    <p:cSldViewPr snapToGrid="0">
      <p:cViewPr varScale="1">
        <p:scale>
          <a:sx n="60" d="100"/>
          <a:sy n="60" d="100"/>
        </p:scale>
        <p:origin x="176" y="1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077E1-3B7C-46D1-81C0-2AA345D4D2DB}" type="datetimeFigureOut">
              <a:rPr lang="en-US" smtClean="0"/>
              <a:pPr/>
              <a:t>8/12/16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66427-7E93-46EC-8780-06196B090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4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390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1388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2063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40801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57305" y="4415684"/>
            <a:ext cx="2983971" cy="4298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7409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57305" y="4415684"/>
            <a:ext cx="2983971" cy="4298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22837" y="1968999"/>
            <a:ext cx="7566522" cy="2353478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0482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07075"/>
            <a:ext cx="8211824" cy="496832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349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07075"/>
            <a:ext cx="8211824" cy="496832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3860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07075"/>
            <a:ext cx="8211824" cy="496832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5999" y="254110"/>
            <a:ext cx="3196420" cy="9741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06647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81391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4902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29214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049762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57305" y="4415684"/>
            <a:ext cx="2983971" cy="4298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15890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57305" y="4415684"/>
            <a:ext cx="2983971" cy="4298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22837" y="1968999"/>
            <a:ext cx="7566522" cy="2353478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17385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07075"/>
            <a:ext cx="8211824" cy="496832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81128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07075"/>
            <a:ext cx="8211824" cy="496832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68199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07075"/>
            <a:ext cx="8211824" cy="496832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5999" y="254110"/>
            <a:ext cx="3196420" cy="9741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63555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36028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3297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975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593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1203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7938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781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72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7711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theme" Target="../theme/theme3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2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8/12/16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601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8/12/16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99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355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310074" y="1643554"/>
            <a:ext cx="8736013" cy="429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God’s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W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ord</a:t>
            </a:r>
          </a:p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Absolute and Unchangeable</a:t>
            </a:r>
          </a:p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Independent       </a:t>
            </a:r>
          </a:p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Something that Can Be Known</a:t>
            </a:r>
          </a:p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Something that Provokes Responses                                              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56844" y="5544758"/>
            <a:ext cx="2462804" cy="114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Wingdings" charset="2"/>
              <a:buChar char="v"/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Rejection      </a:t>
            </a:r>
          </a:p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Wingdings" charset="2"/>
              <a:buChar char="v"/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Sorrow</a:t>
            </a:r>
            <a:endParaRPr lang="en-US" sz="2800" b="1" dirty="0">
              <a:solidFill>
                <a:srgbClr val="FFFF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239789" y="5527038"/>
            <a:ext cx="2462804" cy="114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Wingdings" charset="2"/>
              <a:buChar char="v"/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Offended     </a:t>
            </a:r>
          </a:p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Wingdings" charset="2"/>
              <a:buChar char="v"/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Joy</a:t>
            </a:r>
            <a:endParaRPr lang="en-US" sz="2800" b="1" dirty="0">
              <a:solidFill>
                <a:srgbClr val="FFFF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922737" y="5551848"/>
            <a:ext cx="2462804" cy="114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Wingdings" charset="2"/>
              <a:buChar char="v"/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Conviction</a:t>
            </a:r>
          </a:p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Wingdings" charset="2"/>
              <a:buChar char="v"/>
              <a:defRPr/>
            </a:pPr>
            <a:endParaRPr lang="en-US" sz="2800" b="1" dirty="0">
              <a:solidFill>
                <a:srgbClr val="FFFF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86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310074" y="1643554"/>
            <a:ext cx="8736013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God’s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W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ord</a:t>
            </a:r>
          </a:p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Absolute and Unchangeable</a:t>
            </a:r>
          </a:p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Independent       </a:t>
            </a:r>
          </a:p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Something that Can Be Known</a:t>
            </a:r>
          </a:p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Something that Provokes Responses  </a:t>
            </a:r>
          </a:p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Something that is Liberating                                            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20022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928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364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310074" y="1643554"/>
            <a:ext cx="8736013" cy="144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God’s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W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ord</a:t>
            </a:r>
            <a:endParaRPr lang="en-US" sz="3600" b="1" dirty="0" smtClean="0">
              <a:solidFill>
                <a:srgbClr val="FFFFFF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31478" y="2882722"/>
            <a:ext cx="8736013" cy="17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   “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Sanctify them in the truth,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Your word is truth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.” </a:t>
            </a:r>
            <a:endParaRPr lang="en-US" sz="2800" b="1" dirty="0" smtClean="0"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800" b="1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					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– 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John 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17:17</a:t>
            </a:r>
            <a:endParaRPr lang="en-US" sz="2800" b="1" dirty="0" smtClean="0"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800" b="1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93699" y="4734361"/>
            <a:ext cx="8736013" cy="157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“God </a:t>
            </a:r>
            <a:r>
              <a:rPr lang="en-US" sz="2800" b="1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is 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spirit</a:t>
            </a:r>
            <a:r>
              <a:rPr lang="en-US" sz="2800" b="1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, and those who worship Him must worship 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                         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in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spirit and truth</a:t>
            </a:r>
            <a:r>
              <a:rPr lang="en-US" sz="2800" b="1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.”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</a:t>
            </a:r>
            <a:endParaRPr lang="en-US" sz="2800" b="1" dirty="0" smtClean="0"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800" b="1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				- John 4:24</a:t>
            </a:r>
            <a:endParaRPr lang="en-US" sz="2800" b="1" dirty="0"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81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310074" y="1643554"/>
            <a:ext cx="8736013" cy="144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God’s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W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ord</a:t>
            </a:r>
            <a:endParaRPr lang="en-US" sz="3600" b="1" dirty="0" smtClean="0">
              <a:solidFill>
                <a:srgbClr val="FFFFFF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87616" y="2539818"/>
            <a:ext cx="7869520" cy="2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“If you continue in My word, then you are truly disciples of Mine;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and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you will know the truth,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             and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the truth will make you free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.”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			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- John 8:31-32</a:t>
            </a:r>
            <a:endParaRPr lang="en-US" sz="2800" b="1" dirty="0" smtClean="0"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		</a:t>
            </a:r>
            <a:endParaRPr lang="en-US" sz="2800" b="1" dirty="0">
              <a:solidFill>
                <a:srgbClr val="FFFF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99024" y="4938302"/>
            <a:ext cx="7758112" cy="157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“But </a:t>
            </a:r>
            <a:r>
              <a:rPr lang="en-US" sz="2800" b="1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when He,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the Spirit of truth</a:t>
            </a:r>
            <a:r>
              <a:rPr lang="en-US" sz="2800" b="1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, comes, He will guide you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into all the truth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;”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800" b="1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			- John 16:13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</a:t>
            </a:r>
            <a:endParaRPr lang="en-US" sz="2800" b="1" dirty="0"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60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310074" y="1643554"/>
            <a:ext cx="8736013" cy="144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God’s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W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ord</a:t>
            </a:r>
            <a:endParaRPr lang="en-US" sz="3600" b="1" dirty="0" smtClean="0">
              <a:solidFill>
                <a:srgbClr val="FFFFFF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38676" y="2409950"/>
            <a:ext cx="8736013" cy="157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“But </a:t>
            </a:r>
            <a:r>
              <a:rPr lang="en-US" sz="2800" b="1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when I saw that they were 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not about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the truth of the gospel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,</a:t>
            </a:r>
            <a:r>
              <a:rPr lang="en-US" sz="2800" b="1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straightforward…”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800" b="1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				- Galatians 2:14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 </a:t>
            </a:r>
            <a:endParaRPr lang="en-US" sz="2800" b="1" dirty="0"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07987" y="3905072"/>
            <a:ext cx="8736013" cy="114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“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But speaking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the truth in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love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…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”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800" b="1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		- Ephesians 4:15</a:t>
            </a:r>
            <a:endParaRPr lang="en-US" sz="2800" b="1" dirty="0"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07987" y="5185914"/>
            <a:ext cx="8736013" cy="157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“who </a:t>
            </a:r>
            <a:r>
              <a:rPr lang="en-US" sz="2800" b="1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desires all men to be saved and to come to 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the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knowledge of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the truth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.”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800" b="1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				- 1 Timothy 2:4</a:t>
            </a:r>
            <a:endParaRPr lang="en-US" sz="2800" b="1" dirty="0"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310074" y="1643554"/>
            <a:ext cx="8736013" cy="144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God’s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W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ord</a:t>
            </a:r>
            <a:endParaRPr lang="en-US" sz="3600" b="1" dirty="0" smtClean="0">
              <a:solidFill>
                <a:srgbClr val="FFFFFF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10074" y="2736429"/>
            <a:ext cx="8736013" cy="200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“I </a:t>
            </a:r>
            <a:r>
              <a:rPr lang="en-US" sz="2800" b="1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write so that you will know how 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one </a:t>
            </a:r>
            <a:r>
              <a:rPr lang="en-US" sz="2800" b="1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ought to conduct himself in the household of God, which is the church of the living God,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the pillar and support of the truth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.”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				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1 Timothy 3:15</a:t>
            </a:r>
            <a:endParaRPr lang="en-US" sz="2800" b="1" dirty="0">
              <a:solidFill>
                <a:srgbClr val="FFFF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0073" y="5049638"/>
            <a:ext cx="8736013" cy="157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“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My </a:t>
            </a:r>
            <a:r>
              <a:rPr lang="en-US" sz="2800" b="1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brethren,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if any among you strays from the truth</a:t>
            </a:r>
            <a:r>
              <a:rPr lang="en-US" sz="2800" b="1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                              and </a:t>
            </a:r>
            <a:r>
              <a:rPr lang="en-US" sz="2800" b="1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one turns him back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,”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800" b="1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			- James 5:19</a:t>
            </a:r>
            <a:endParaRPr lang="en-US" sz="2800" b="1" dirty="0"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65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310074" y="1643554"/>
            <a:ext cx="8736013" cy="446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God’s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W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ord</a:t>
            </a:r>
          </a:p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Absolute and Unchangeable</a:t>
            </a:r>
          </a:p>
          <a:p>
            <a:pPr marL="1943100" lvl="3" indent="-571500" fontAlgn="base">
              <a:spcBef>
                <a:spcPct val="45000"/>
              </a:spcBef>
              <a:spcAft>
                <a:spcPct val="0"/>
              </a:spcAft>
              <a:buFont typeface="Wingdings" charset="2"/>
              <a:buChar char="Ø"/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2 + 2 = 4 </a:t>
            </a:r>
          </a:p>
          <a:p>
            <a:pPr marL="1943100" lvl="3" indent="-571500" fontAlgn="base">
              <a:spcBef>
                <a:spcPct val="45000"/>
              </a:spcBef>
              <a:spcAft>
                <a:spcPct val="0"/>
              </a:spcAft>
              <a:buFont typeface="Wingdings" charset="2"/>
              <a:buChar char="Ø"/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Water Freezes at 32 degrees Fahrenheit.</a:t>
            </a:r>
          </a:p>
          <a:p>
            <a:pPr marL="1943100" lvl="3" indent="-571500" fontAlgn="base">
              <a:spcBef>
                <a:spcPct val="45000"/>
              </a:spcBef>
              <a:spcAft>
                <a:spcPct val="0"/>
              </a:spcAft>
              <a:buFont typeface="Wingdings" charset="2"/>
              <a:buChar char="Ø"/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Water boils at 212 degrees Fahrenheit.</a:t>
            </a:r>
          </a:p>
          <a:p>
            <a:pPr marL="1943100" lvl="3" indent="-571500" fontAlgn="base">
              <a:spcBef>
                <a:spcPct val="45000"/>
              </a:spcBef>
              <a:spcAft>
                <a:spcPct val="0"/>
              </a:spcAft>
              <a:buFont typeface="Wingdings" charset="2"/>
              <a:buChar char="Ø"/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God’s truth is the same way!                         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1676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310074" y="1643554"/>
            <a:ext cx="8736013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God’s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W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ord</a:t>
            </a:r>
          </a:p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Absolute and Unchangeable</a:t>
            </a:r>
          </a:p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Independent                                                      </a:t>
            </a:r>
            <a:endParaRPr lang="en-US" sz="2800" b="1" dirty="0" smtClean="0">
              <a:solidFill>
                <a:srgbClr val="FFFFFF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  <a:p>
            <a:pPr marL="1943100" lvl="3" indent="-571500" fontAlgn="base">
              <a:spcBef>
                <a:spcPct val="45000"/>
              </a:spcBef>
              <a:spcAft>
                <a:spcPct val="0"/>
              </a:spcAft>
              <a:buFont typeface="Wingdings" charset="2"/>
              <a:buChar char="Ø"/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Truth is not dependent on our belief in it.                         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28306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310074" y="1643554"/>
            <a:ext cx="8736013" cy="348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God’s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W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ord</a:t>
            </a:r>
          </a:p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Absolute and Unchangeable</a:t>
            </a:r>
          </a:p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Independent       </a:t>
            </a:r>
          </a:p>
          <a:p>
            <a:pPr marL="571500" indent="-571500" fontAlgn="base">
              <a:spcBef>
                <a:spcPct val="45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Something that Can Be Known                                              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176567" y="4730125"/>
            <a:ext cx="7869520" cy="2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“If you continue in My word, then you are truly disciples of Mine;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and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you will know the truth,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             and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the truth will make you free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.”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			</a:t>
            </a:r>
            <a:r>
              <a:rPr lang="en-US" sz="2800" b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- John 8:31-32</a:t>
            </a:r>
            <a:endParaRPr lang="en-US" sz="2800" b="1" dirty="0" smtClean="0"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  <a:p>
            <a:pPr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arrow" pitchFamily="34" charset="0"/>
              </a:rPr>
              <a:t>			</a:t>
            </a:r>
            <a:endParaRPr lang="en-US" sz="2800" b="1" dirty="0">
              <a:solidFill>
                <a:srgbClr val="FFFF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901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5869</TotalTime>
  <Words>321</Words>
  <Application>Microsoft Macintosh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Adelle-Regular</vt:lpstr>
      <vt:lpstr>Apple Chancery</vt:lpstr>
      <vt:lpstr>Arial Narrow</vt:lpstr>
      <vt:lpstr>Calibri</vt:lpstr>
      <vt:lpstr>Georgia</vt:lpstr>
      <vt:lpstr>MS PGothic</vt:lpstr>
      <vt:lpstr>Wingdings</vt:lpstr>
      <vt:lpstr>Arial</vt:lpstr>
      <vt:lpstr>5_Default Design</vt:lpstr>
      <vt:lpstr>Default</vt:lpstr>
      <vt:lpstr>1_Default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</dc:creator>
  <cp:lastModifiedBy>Genesia Jeffries</cp:lastModifiedBy>
  <cp:revision>391</cp:revision>
  <dcterms:created xsi:type="dcterms:W3CDTF">2009-02-13T19:04:51Z</dcterms:created>
  <dcterms:modified xsi:type="dcterms:W3CDTF">2016-08-13T03:46:57Z</dcterms:modified>
</cp:coreProperties>
</file>