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2" r:id="rId2"/>
  </p:sldMasterIdLst>
  <p:notesMasterIdLst>
    <p:notesMasterId r:id="rId13"/>
  </p:notesMasterIdLst>
  <p:sldIdLst>
    <p:sldId id="271" r:id="rId3"/>
    <p:sldId id="293" r:id="rId4"/>
    <p:sldId id="297" r:id="rId5"/>
    <p:sldId id="299" r:id="rId6"/>
    <p:sldId id="300" r:id="rId7"/>
    <p:sldId id="301" r:id="rId8"/>
    <p:sldId id="302" r:id="rId9"/>
    <p:sldId id="303" r:id="rId10"/>
    <p:sldId id="296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40000"/>
    <a:srgbClr val="AE8F56"/>
    <a:srgbClr val="6F2A05"/>
    <a:srgbClr val="681900"/>
    <a:srgbClr val="FFFF99"/>
    <a:srgbClr val="FACBA0"/>
    <a:srgbClr val="FBD9B3"/>
    <a:srgbClr val="1976FF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2" autoAdjust="0"/>
    <p:restoredTop sz="95579" autoAdjust="0"/>
  </p:normalViewPr>
  <p:slideViewPr>
    <p:cSldViewPr snapToGrid="0">
      <p:cViewPr>
        <p:scale>
          <a:sx n="50" d="100"/>
          <a:sy n="50" d="100"/>
        </p:scale>
        <p:origin x="1848" y="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77E1-3B7C-46D1-81C0-2AA345D4D2DB}" type="datetimeFigureOut">
              <a:rPr lang="en-US" smtClean="0"/>
              <a:pPr/>
              <a:t>8/19/16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6427-7E93-46EC-8780-06196B090E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1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1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80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96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7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AF1A1-AD2E-4B55-9AE2-7866A853309A}" type="slidenum">
              <a:rPr lang="en-US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4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DDFF7B-52A9-42B2-A300-13955D0AF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906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09619-5565-4C44-BF49-C26028D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138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813AADF-5633-43D7-A06C-324372B7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2063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F06D7-861B-44F0-9165-8A3BB98D9CA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01895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FC926-EC7D-4773-893B-29D7161FEB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5101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50FF9-4E14-4C2F-80B4-28B9E040A4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8766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52250-FAF9-4BC3-A48B-45C25E2975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42034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96DD5-ADD8-4B82-AB92-3C4CE16B9C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00208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7A243-6649-4DBC-AE12-239AA694B9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21949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D6958-7291-4376-B8BC-C80D7B9C84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39409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78E00-5877-4F4A-B804-F279E8E91EB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8595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FFBF594-C1AD-4A66-B9F7-9E69B7132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9214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78798-CF5D-4738-B69E-77DC08C530D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95485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07E78-ECC0-49B0-A04D-9915503C54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75954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3B47D-FA16-4CA4-9D82-A66ECA47C2B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6514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8629473-AF3F-4883-BDF3-3ABA3719C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975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5D2B87F-A31A-4369-9209-FE40FC2EC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93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56EE7CA-F7AF-4C24-A9C7-05F2615DA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120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8B9156-35FC-4963-A715-B903B6B2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7938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15266D-FA29-4F65-B91F-DC5151C9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781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D938B38-9804-40F6-8285-A6A8DF790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720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D8EC1-34C3-40E1-9001-76356B10B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711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EBEB54C-64CD-4F19-B8A6-932E7385F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E1A585-0F57-4568-91D4-7A93AE6C806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4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355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928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388938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4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CONTEXT OF DANIEL 2:31-45</a:t>
            </a:r>
            <a:endParaRPr lang="en-US" sz="44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68300" y="1692276"/>
            <a:ext cx="8407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Daniel has been taken into Babylonian captivity (Daniel 1:1-4). </a:t>
            </a:r>
            <a:endParaRPr lang="en-US" sz="24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Daniel refused to compromise his faith (Daniel 1:5-8).</a:t>
            </a:r>
            <a:endParaRPr lang="en-US" sz="24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God blessed Daniel with great intelligence and the ability to interpret dreams and visions (Daniel 1:17). This would be extremely helpful to him in the future!</a:t>
            </a:r>
            <a:endParaRPr lang="en-US" sz="24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King Nebuchadnezzar received a dream from God that he             wanted to know the meaning of (Daniel 2:1-3).</a:t>
            </a:r>
            <a:endParaRPr lang="en-US" sz="24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Only Daniel could give its meaning (Daniel 2:24).</a:t>
            </a:r>
            <a:endParaRPr lang="en-US" sz="24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06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3098" y="3108565"/>
            <a:ext cx="1060470" cy="338961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SILVER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13098" y="4112413"/>
            <a:ext cx="1060470" cy="338961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</a:rPr>
              <a:t>BRASS</a:t>
            </a:r>
          </a:p>
        </p:txBody>
      </p:sp>
      <p:sp>
        <p:nvSpPr>
          <p:cNvPr id="2" name="Rectangle 1"/>
          <p:cNvSpPr/>
          <p:nvPr/>
        </p:nvSpPr>
        <p:spPr>
          <a:xfrm>
            <a:off x="3118584" y="1941756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77654" y="3962805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37573" y="5037853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40475" y="5984909"/>
            <a:ext cx="964900" cy="690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78775" y="2952289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52400" y="417756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INTERPRETATION OF THE KING’S DREAM </a:t>
            </a:r>
            <a:endParaRPr lang="en-US" sz="40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758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3098" y="3108565"/>
            <a:ext cx="1060470" cy="338961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SILVER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13098" y="4112413"/>
            <a:ext cx="1060470" cy="338961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</a:rPr>
              <a:t>BRASS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77654" y="3962805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37573" y="5037853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40475" y="5984909"/>
            <a:ext cx="964900" cy="690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78775" y="2952289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52400" y="417756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INTERPRETATION OF THE KING’S DREAM </a:t>
            </a:r>
            <a:endParaRPr lang="en-US" sz="40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969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3098" y="3108565"/>
            <a:ext cx="1060470" cy="338961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SILVER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13098" y="4112413"/>
            <a:ext cx="1060470" cy="338961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</a:rPr>
              <a:t>BRASS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77654" y="3962805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37573" y="5037853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40475" y="5984909"/>
            <a:ext cx="964900" cy="690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52400" y="417756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INTERPRETATION OF THE KING’S DREAM </a:t>
            </a:r>
            <a:endParaRPr lang="en-US" sz="40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2054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3098" y="3108565"/>
            <a:ext cx="1060470" cy="338961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SILVER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13098" y="4112413"/>
            <a:ext cx="1060470" cy="338961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</a:rPr>
              <a:t>BRASS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37573" y="5037853"/>
            <a:ext cx="1074333" cy="752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40475" y="5984909"/>
            <a:ext cx="964900" cy="690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52400" y="417756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INTERPRETATION OF THE KING’S DREAM </a:t>
            </a:r>
            <a:endParaRPr lang="en-US" sz="40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753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3098" y="3108565"/>
            <a:ext cx="1060470" cy="338961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SILVER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13098" y="4112413"/>
            <a:ext cx="1060470" cy="338961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</a:rPr>
              <a:t>BRASS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40475" y="5984909"/>
            <a:ext cx="964900" cy="690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52400" y="417756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INTERPRETATION OF THE KING’S DREAM </a:t>
            </a:r>
            <a:endParaRPr lang="en-US" sz="40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897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3098" y="3108565"/>
            <a:ext cx="1060470" cy="338961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SILVER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13098" y="4112413"/>
            <a:ext cx="1060470" cy="338961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45791" dir="74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</a:rPr>
              <a:t>BRASS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52400" y="417756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THE INTERPRETATION OF THE KING’S DREAM </a:t>
            </a:r>
            <a:endParaRPr lang="en-US" sz="40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068741" y="1352279"/>
            <a:ext cx="5410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The 5</a:t>
            </a:r>
            <a:r>
              <a:rPr lang="en-US" sz="2600" b="1" baseline="30000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 Kingdom (Daniel 2:44-45)</a:t>
            </a:r>
            <a:endParaRPr lang="en-US" sz="2600" b="1" dirty="0">
              <a:solidFill>
                <a:srgbClr val="FFFF00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537147" y="2089203"/>
            <a:ext cx="414965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Established during the time of the 4</a:t>
            </a:r>
            <a:r>
              <a:rPr lang="en-US" sz="2400" b="1" baseline="30000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 kingdom.</a:t>
            </a: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 smtClean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It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w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ould last forever!</a:t>
            </a: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1200" b="1" dirty="0" smtClean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It would be like a stone cut out without human hands.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 smtClean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It would be like a great mountain that filled the earth.</a:t>
            </a:r>
            <a:endParaRPr lang="en-US" sz="2400" b="1" dirty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4536984" y="5335182"/>
            <a:ext cx="3657214" cy="427712"/>
          </a:xfrm>
          <a:prstGeom prst="leftArrow">
            <a:avLst>
              <a:gd name="adj1" fmla="val 52472"/>
              <a:gd name="adj2" fmla="val 61949"/>
            </a:avLst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188654" y="5878021"/>
            <a:ext cx="484663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</a:rPr>
              <a:t>The 5</a:t>
            </a:r>
            <a:r>
              <a:rPr lang="en-US" sz="2600" b="1" baseline="30000" dirty="0" smtClean="0">
                <a:solidFill>
                  <a:srgbClr val="FFFF00"/>
                </a:solidFill>
              </a:rPr>
              <a:t>th</a:t>
            </a:r>
            <a:r>
              <a:rPr lang="en-US" sz="2600" b="1" dirty="0" smtClean="0">
                <a:solidFill>
                  <a:srgbClr val="FFFF00"/>
                </a:solidFill>
              </a:rPr>
              <a:t> kingdom is the                Lord’s kingdom!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862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3" descr="018_A_JuiceDro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2"/>
          <a:stretch/>
        </p:blipFill>
        <p:spPr bwMode="auto"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" y="267291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5400" b="1" dirty="0" smtClean="0">
                <a:solidFill>
                  <a:srgbClr val="000000"/>
                </a:solidFill>
                <a:latin typeface="AR CENA" panose="02000000000000000000" pitchFamily="2" charset="0"/>
              </a:rPr>
              <a:t>3 LESSONS ABOUT GOD</a:t>
            </a:r>
            <a:endParaRPr lang="en-US" sz="5400" b="1" dirty="0">
              <a:solidFill>
                <a:srgbClr val="000000"/>
              </a:solidFill>
              <a:latin typeface="AR CENA" panose="02000000000000000000" pitchFamily="2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226026"/>
            <a:ext cx="4408227" cy="5631974"/>
            <a:chOff x="-1" y="0"/>
            <a:chExt cx="3180" cy="4320"/>
          </a:xfrm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985" y="0"/>
              <a:ext cx="194" cy="432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8" name="Picture 4" descr="Neb Image 2"/>
            <p:cNvPicPr>
              <a:picLocks noChangeAspect="1" noChangeArrowheads="1"/>
            </p:cNvPicPr>
            <p:nvPr/>
          </p:nvPicPr>
          <p:blipFill>
            <a:blip r:embed="rId4" cstate="print"/>
            <a:srcRect l="13301" b="25993"/>
            <a:stretch>
              <a:fillRect/>
            </a:stretch>
          </p:blipFill>
          <p:spPr bwMode="auto">
            <a:xfrm>
              <a:off x="744" y="0"/>
              <a:ext cx="230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" descr="Neb Image 2"/>
            <p:cNvPicPr>
              <a:picLocks noChangeAspect="1" noChangeArrowheads="1"/>
            </p:cNvPicPr>
            <p:nvPr/>
          </p:nvPicPr>
          <p:blipFill>
            <a:blip r:embed="rId5" cstate="print"/>
            <a:srcRect l="31462" t="30597" r="59364" b="66338"/>
            <a:stretch>
              <a:fillRect/>
            </a:stretch>
          </p:blipFill>
          <p:spPr bwMode="auto">
            <a:xfrm>
              <a:off x="716" y="1752"/>
              <a:ext cx="2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05" y="602"/>
              <a:ext cx="854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BABYLON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626 BC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229" y="1293"/>
              <a:ext cx="806" cy="6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MEDO-PERSIA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539 BC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72" y="2179"/>
              <a:ext cx="720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GREECE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331 BC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21" y="2981"/>
              <a:ext cx="621" cy="4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ROME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63 BC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3480"/>
              <a:ext cx="893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308" y="3670"/>
              <a:ext cx="641" cy="5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FFFFFF"/>
                  </a:solidFill>
                </a:rPr>
                <a:t>Division within Rome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-1" y="0"/>
              <a:ext cx="776" cy="43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97" y="686"/>
              <a:ext cx="650" cy="224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000000"/>
                  </a:solidFill>
                </a:rPr>
                <a:t>GOLD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97" y="1444"/>
              <a:ext cx="765" cy="260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SILVER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97" y="2214"/>
              <a:ext cx="765" cy="260"/>
            </a:xfrm>
            <a:prstGeom prst="rect">
              <a:avLst/>
            </a:prstGeom>
            <a:solidFill>
              <a:srgbClr val="CC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FFFFFF"/>
                  </a:solidFill>
                </a:rPr>
                <a:t>BRASS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97" y="3201"/>
              <a:ext cx="765" cy="224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" y="3818"/>
              <a:ext cx="794" cy="37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CC66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7421404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FFFFFF"/>
                  </a:solidFill>
                </a:rPr>
                <a:t>IRON &amp; CLAY</a:t>
              </a:r>
            </a:p>
          </p:txBody>
        </p:sp>
      </p:grp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4536984" y="5335182"/>
            <a:ext cx="3657214" cy="427712"/>
          </a:xfrm>
          <a:prstGeom prst="leftArrow">
            <a:avLst>
              <a:gd name="adj1" fmla="val 52472"/>
              <a:gd name="adj2" fmla="val 61949"/>
            </a:avLst>
          </a:prstGeom>
          <a:solidFill>
            <a:srgbClr val="FF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503648" y="1474587"/>
            <a:ext cx="451975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God has the power to predict the future!</a:t>
            </a: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God has the power to reign!</a:t>
            </a: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  <a:p>
            <a:pPr marL="403225" indent="-4032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itchFamily="34" charset="0"/>
              </a:rPr>
              <a:t>God has the power to save!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188654" y="5878021"/>
            <a:ext cx="484663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</a:rPr>
              <a:t>The 5</a:t>
            </a:r>
            <a:r>
              <a:rPr lang="en-US" sz="2600" b="1" baseline="30000" dirty="0" smtClean="0">
                <a:solidFill>
                  <a:srgbClr val="FFFF00"/>
                </a:solidFill>
              </a:rPr>
              <a:t>th</a:t>
            </a:r>
            <a:r>
              <a:rPr lang="en-US" sz="2600" b="1" dirty="0" smtClean="0">
                <a:solidFill>
                  <a:srgbClr val="FFFF00"/>
                </a:solidFill>
              </a:rPr>
              <a:t> kingdom is the                Lord’s kingdom!</a:t>
            </a:r>
            <a:endParaRPr lang="en-US" sz="2600" b="1" dirty="0">
              <a:solidFill>
                <a:srgbClr val="FFFF00"/>
              </a:solidFill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4177852" y="4418771"/>
            <a:ext cx="484663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</a:rPr>
              <a:t>Are you a citizen in the                5</a:t>
            </a:r>
            <a:r>
              <a:rPr lang="en-US" sz="2600" b="1" baseline="30000" dirty="0" smtClean="0">
                <a:solidFill>
                  <a:srgbClr val="FFFF00"/>
                </a:solidFill>
              </a:rPr>
              <a:t>th</a:t>
            </a:r>
            <a:r>
              <a:rPr lang="en-US" sz="2600" b="1" dirty="0" smtClean="0">
                <a:solidFill>
                  <a:srgbClr val="FFFF00"/>
                </a:solidFill>
              </a:rPr>
              <a:t> kingdom?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563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7" grpId="0"/>
    </p:bld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6392</TotalTime>
  <Words>379</Words>
  <Application>Microsoft Macintosh PowerPoint</Application>
  <PresentationFormat>On-screen Show (4:3)</PresentationFormat>
  <Paragraphs>143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 CENA</vt:lpstr>
      <vt:lpstr>Arial Narrow</vt:lpstr>
      <vt:lpstr>Calibri</vt:lpstr>
      <vt:lpstr>MS PGothic</vt:lpstr>
      <vt:lpstr>Wingdings</vt:lpstr>
      <vt:lpstr>Arial</vt:lpstr>
      <vt:lpstr>5_Default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Genesia Jeffries</cp:lastModifiedBy>
  <cp:revision>408</cp:revision>
  <dcterms:created xsi:type="dcterms:W3CDTF">2009-02-13T19:04:51Z</dcterms:created>
  <dcterms:modified xsi:type="dcterms:W3CDTF">2016-08-20T04:41:09Z</dcterms:modified>
</cp:coreProperties>
</file>