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90" r:id="rId2"/>
    <p:sldMasterId id="2147483699" r:id="rId3"/>
  </p:sldMasterIdLst>
  <p:notesMasterIdLst>
    <p:notesMasterId r:id="rId9"/>
  </p:notesMasterIdLst>
  <p:sldIdLst>
    <p:sldId id="271" r:id="rId4"/>
    <p:sldId id="278" r:id="rId5"/>
    <p:sldId id="279" r:id="rId6"/>
    <p:sldId id="281" r:id="rId7"/>
    <p:sldId id="280" r:id="rId8"/>
  </p:sldIdLst>
  <p:sldSz cx="9144000" cy="6858000" type="screen4x3"/>
  <p:notesSz cx="6858000" cy="9144000"/>
  <p:embeddedFontLst>
    <p:embeddedFont>
      <p:font typeface="MS PGothic" panose="020B0600070205080204" pitchFamily="34" charset="-128"/>
      <p:regular r:id="rId10"/>
    </p:embeddedFont>
    <p:embeddedFont>
      <p:font typeface="AR CENA" panose="02000000000000000000" pitchFamily="2" charset="0"/>
      <p:regular r:id="rId11"/>
    </p:embeddedFon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Trebuchet MS" panose="020B060302020202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A40000"/>
    <a:srgbClr val="AE8F56"/>
    <a:srgbClr val="6F2A05"/>
    <a:srgbClr val="681900"/>
    <a:srgbClr val="FFFF99"/>
    <a:srgbClr val="FACBA0"/>
    <a:srgbClr val="FBD9B3"/>
    <a:srgbClr val="1976FF"/>
    <a:srgbClr val="2A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35" autoAdjust="0"/>
  </p:normalViewPr>
  <p:slideViewPr>
    <p:cSldViewPr snapToGrid="0">
      <p:cViewPr varScale="1">
        <p:scale>
          <a:sx n="45" d="100"/>
          <a:sy n="45" d="100"/>
        </p:scale>
        <p:origin x="76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077E1-3B7C-46D1-81C0-2AA345D4D2DB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66427-7E93-46EC-8780-06196B090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4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390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1388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2063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34052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92526" y="4584479"/>
            <a:ext cx="1689983" cy="345565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2514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92526" y="4584479"/>
            <a:ext cx="1689983" cy="345565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12853" y="1612323"/>
            <a:ext cx="3887848" cy="2603555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890516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911" y="1105804"/>
            <a:ext cx="8613741" cy="54368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7733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911" y="1105804"/>
            <a:ext cx="8613741" cy="54368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6518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911" y="1105804"/>
            <a:ext cx="8613741" cy="54368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28846" y="274639"/>
            <a:ext cx="3550899" cy="66990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4226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72243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6365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29214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976619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92526" y="4584479"/>
            <a:ext cx="1689983" cy="345565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44095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92526" y="4584479"/>
            <a:ext cx="1689983" cy="345565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12853" y="1612323"/>
            <a:ext cx="3887848" cy="2603555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35837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911" y="1105804"/>
            <a:ext cx="8613741" cy="54368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06270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911" y="1105804"/>
            <a:ext cx="8613741" cy="54368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2539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911" y="1105804"/>
            <a:ext cx="8613741" cy="54368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28846" y="274639"/>
            <a:ext cx="3550899" cy="66990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14408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40365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6267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975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593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1203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7938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781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72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7711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32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7/9/2016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10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7/9/2016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39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355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2863" y="0"/>
            <a:ext cx="100253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CENA" panose="02000000000000000000" pitchFamily="2" charset="0"/>
              </a:rPr>
              <a:t>Who is Jesus?</a:t>
            </a:r>
            <a:endParaRPr lang="en-US" sz="80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CENA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876" y="1123881"/>
            <a:ext cx="88041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   Merely </a:t>
            </a:r>
            <a:r>
              <a:rPr lang="en-US" sz="3200" b="1" i="1" dirty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a</a:t>
            </a: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 Myth</a:t>
            </a:r>
            <a:r>
              <a:rPr lang="en-US" sz="3200" b="1" dirty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?</a:t>
            </a:r>
            <a:endParaRPr lang="en-US" sz="3200" b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  Merely a Good Man?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i="1" dirty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 </a:t>
            </a: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 Merely a Popular Jewish Rabbi?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i="1" dirty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 </a:t>
            </a: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 Merely a Prophet of God?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200" b="1" i="1" dirty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 </a:t>
            </a:r>
            <a:r>
              <a:rPr lang="en-US" sz="32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 </a:t>
            </a:r>
            <a:r>
              <a:rPr lang="en-US" sz="44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 CENA" panose="02000000000000000000" pitchFamily="2" charset="0"/>
              </a:rPr>
              <a:t>Lord and Christ! </a:t>
            </a:r>
            <a:endParaRPr lang="en-US" sz="4400" b="1" dirty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 CENA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334297" y="1592830"/>
            <a:ext cx="3883742" cy="3932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545691" y="2324372"/>
            <a:ext cx="3883742" cy="3932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618700" y="3065753"/>
            <a:ext cx="4936525" cy="491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618700" y="3780511"/>
            <a:ext cx="4248268" cy="639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464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86759" y="6334780"/>
            <a:ext cx="90328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What You Can Be Certain Of Series – Lesson #1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Picture 3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308397">
            <a:off x="1139913" y="5951896"/>
            <a:ext cx="698277" cy="100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65100" dist="50800" dir="6600000" algn="ctr" rotWithShape="0">
              <a:schemeClr val="tx1"/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08517" y="255639"/>
            <a:ext cx="100253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CENA" panose="02000000000000000000" pitchFamily="2" charset="0"/>
              </a:rPr>
              <a:t>Jesus is Lord and Christ</a:t>
            </a:r>
            <a:endParaRPr lang="en-US" sz="54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CENA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667" y="1014619"/>
            <a:ext cx="88041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We can be certain of this because of…</a:t>
            </a:r>
            <a:endParaRPr lang="en-US" sz="2800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His miracles (Acts 2:22).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6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His resurrection (Acts 2:23-36).</a:t>
            </a:r>
          </a:p>
          <a:p>
            <a:pPr marL="457200" indent="682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Even though they killed Jesus, God raised Him (vss. 23-24).</a:t>
            </a:r>
          </a:p>
          <a:p>
            <a:pPr marL="457200" indent="682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David said this would happen 1000 years prior (vss. 25-28).</a:t>
            </a:r>
          </a:p>
          <a:p>
            <a:pPr marL="457200" indent="682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David was not speaking of himself (vs. 29)…</a:t>
            </a:r>
          </a:p>
          <a:p>
            <a:pPr marL="457200" indent="682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…but he was speaking of the Christ (vss. 30-31).</a:t>
            </a:r>
          </a:p>
          <a:p>
            <a:pPr marL="457200" indent="682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The apostles were eyewitnesses of this (vs. 32).</a:t>
            </a:r>
          </a:p>
          <a:p>
            <a:pPr marL="457200" indent="682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Jesus has also ascended into heaven (vss. 33-35). </a:t>
            </a:r>
            <a:r>
              <a:rPr lang="en-US" sz="2800" b="1" i="1" dirty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</a:t>
            </a:r>
            <a:endParaRPr lang="en-US" sz="3200" b="1" i="1" dirty="0" smtClean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52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86759" y="6334780"/>
            <a:ext cx="90328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What You Can Be Certain Of Series – Lesson #1 </a:t>
            </a:r>
            <a:endParaRPr lang="en-US" sz="28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Picture 3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308397">
            <a:off x="1139913" y="5951896"/>
            <a:ext cx="698277" cy="100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65100" dist="50800" dir="6600000" algn="ctr" rotWithShape="0">
              <a:schemeClr val="tx1"/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08517" y="255639"/>
            <a:ext cx="100253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CENA" panose="02000000000000000000" pitchFamily="2" charset="0"/>
              </a:rPr>
              <a:t>Jesus is Lord and Christ</a:t>
            </a:r>
            <a:endParaRPr lang="en-US" sz="54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CENA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848" y="1351215"/>
            <a:ext cx="880415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1" dirty="0" smtClean="0">
                <a:solidFill>
                  <a:srgbClr val="FFFF00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How should we respond?</a:t>
            </a:r>
            <a:endParaRPr lang="en-US" sz="2800" dirty="0" smtClean="0">
              <a:solidFill>
                <a:srgbClr val="FFFF00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If you are not a Christian: repent and be baptized!</a:t>
            </a:r>
          </a:p>
          <a:p>
            <a:pPr lvl="1">
              <a:lnSpc>
                <a:spcPct val="150000"/>
              </a:lnSpc>
            </a:pPr>
            <a:r>
              <a:rPr lang="en-US" sz="2800" b="1" i="1" dirty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</a:t>
            </a: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	(Acts 2:38, 41)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If you are a Christian: be truly committed! </a:t>
            </a:r>
          </a:p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</a:t>
            </a:r>
            <a:r>
              <a:rPr lang="en-US" sz="2800" b="1" i="1" dirty="0" smtClean="0">
                <a:solidFill>
                  <a:prstClr val="white"/>
                </a:solidFill>
                <a:effectLst>
                  <a:outerShdw blurRad="1016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		(Acts 2:42)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prstClr val="white"/>
              </a:solidFill>
              <a:effectLst>
                <a:outerShdw blurRad="1016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41857" y="4789106"/>
            <a:ext cx="100253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 CENA" panose="02000000000000000000" pitchFamily="2" charset="0"/>
              </a:rPr>
              <a:t>Will You Properly Respond?</a:t>
            </a:r>
            <a:endParaRPr lang="en-US" sz="54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18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928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2688</TotalTime>
  <Words>182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Adelle-Regular</vt:lpstr>
      <vt:lpstr>MS PGothic</vt:lpstr>
      <vt:lpstr>AR CENA</vt:lpstr>
      <vt:lpstr>Wingdings</vt:lpstr>
      <vt:lpstr>Arial</vt:lpstr>
      <vt:lpstr>Apple Chancery</vt:lpstr>
      <vt:lpstr>Arial Narrow</vt:lpstr>
      <vt:lpstr>Trebuchet MS</vt:lpstr>
      <vt:lpstr>Calibri</vt:lpstr>
      <vt:lpstr>5_Default Design</vt:lpstr>
      <vt:lpstr>2_Default</vt:lpstr>
      <vt:lpstr>3_Default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</dc:creator>
  <cp:lastModifiedBy>shawn jeffries</cp:lastModifiedBy>
  <cp:revision>316</cp:revision>
  <dcterms:created xsi:type="dcterms:W3CDTF">2009-02-13T19:04:51Z</dcterms:created>
  <dcterms:modified xsi:type="dcterms:W3CDTF">2016-07-10T01:00:45Z</dcterms:modified>
</cp:coreProperties>
</file>