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0" r:id="rId3"/>
    <p:sldId id="291" r:id="rId4"/>
    <p:sldId id="296" r:id="rId5"/>
    <p:sldId id="297" r:id="rId6"/>
    <p:sldId id="298" r:id="rId7"/>
    <p:sldId id="29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1" autoAdjust="0"/>
    <p:restoredTop sz="94660"/>
  </p:normalViewPr>
  <p:slideViewPr>
    <p:cSldViewPr>
      <p:cViewPr>
        <p:scale>
          <a:sx n="60" d="100"/>
          <a:sy n="60" d="100"/>
        </p:scale>
        <p:origin x="3144" y="1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979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231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1044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83774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41348" y="5564237"/>
            <a:ext cx="7048564" cy="38543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D00442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6580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34187" y="2551541"/>
            <a:ext cx="6079342" cy="283374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41348" y="5564237"/>
            <a:ext cx="7048564" cy="38543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D00442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0779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456" y="494850"/>
            <a:ext cx="7224951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4888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456" y="494850"/>
            <a:ext cx="7224951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4389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1806" y="4882942"/>
            <a:ext cx="3274787" cy="1419482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456" y="494850"/>
            <a:ext cx="7224951" cy="421087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1580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13787" y="561829"/>
            <a:ext cx="6473012" cy="5805547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5756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326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2598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3497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9557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5969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9187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7330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6991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9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6/11/16</a:t>
            </a:fld>
            <a:endParaRPr lang="en-US">
              <a:solidFill>
                <a:prstClr val="white">
                  <a:tint val="75000"/>
                </a:prstClr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tint val="75000"/>
                </a:prstClr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25803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301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0380" y="152400"/>
            <a:ext cx="67055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ea typeface="ＭＳ Ｐゴシック"/>
              </a:rPr>
              <a:t>The Danger of Falling Away</a:t>
            </a:r>
            <a:endParaRPr lang="en-US" sz="66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5908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We can 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drift away 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(Hebrews 2:1).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We can develop 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hearts 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that 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fall 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away (Hebrews 3:12).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We can fall from grace (Galatians 5:4).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We can be disqualified (1 Corinthians 9:26-27). 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We can turn away (2 Peter 2:20-22).  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28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36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7901" y="29995"/>
            <a:ext cx="70484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ea typeface="ＭＳ Ｐゴシック"/>
              </a:rPr>
              <a:t>How Does Falling Away Happen?</a:t>
            </a:r>
            <a:endParaRPr lang="en-US" sz="66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5146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Lack of spiritual growth.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Lack of prayer.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Lack of association.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Lack of resistance. 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Lack of love for God.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49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1" y="162342"/>
            <a:ext cx="72389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ea typeface="ＭＳ Ｐゴシック"/>
              </a:rPr>
              <a:t>How Do We Avoid Falling?</a:t>
            </a:r>
            <a:endParaRPr lang="en-US" sz="66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362200"/>
            <a:ext cx="784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Commit to spiritual growth.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Commit to consistent prayer.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Commit to association with your brethren.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Commit to firm resistance. 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Commit to true love for God.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200" b="1" dirty="0">
              <a:solidFill>
                <a:prstClr val="black"/>
              </a:solidFill>
              <a:latin typeface="Arial Narrow" pitchFamily="34" charset="0"/>
            </a:endParaRP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             </a:t>
            </a:r>
            <a:endParaRPr lang="en-US" sz="2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0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457200"/>
            <a:ext cx="914399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ea typeface="ＭＳ Ｐゴシック"/>
              </a:rPr>
              <a:t>The Challenge:</a:t>
            </a:r>
            <a:endParaRPr lang="en-US" sz="66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514600"/>
            <a:ext cx="632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If you are striving to be faithful, keep going!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If you are striving to be faithful, try to restore those who are not.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If you have fallen way, come back to God right now!</a:t>
            </a:r>
            <a:endParaRPr lang="en-US" sz="36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21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554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6047</TotalTime>
  <Words>159</Words>
  <Application>Microsoft Macintosh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 Narrow</vt:lpstr>
      <vt:lpstr>Georgia</vt:lpstr>
      <vt:lpstr>Impact</vt:lpstr>
      <vt:lpstr>MS PGothic</vt:lpstr>
      <vt:lpstr>ＭＳ Ｐゴシック</vt:lpstr>
      <vt:lpstr>Arial</vt:lpstr>
      <vt:lpstr>5_Default Design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dowlen road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jeffries</dc:creator>
  <cp:lastModifiedBy>Genesia Jeffries</cp:lastModifiedBy>
  <cp:revision>66</cp:revision>
  <dcterms:created xsi:type="dcterms:W3CDTF">2007-04-02T15:38:24Z</dcterms:created>
  <dcterms:modified xsi:type="dcterms:W3CDTF">2016-06-12T03:33:31Z</dcterms:modified>
</cp:coreProperties>
</file>