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1" r:id="rId3"/>
  </p:sldMasterIdLst>
  <p:notesMasterIdLst>
    <p:notesMasterId r:id="rId8"/>
  </p:notesMasterIdLst>
  <p:sldIdLst>
    <p:sldId id="271" r:id="rId4"/>
    <p:sldId id="272" r:id="rId5"/>
    <p:sldId id="273" r:id="rId6"/>
    <p:sldId id="274" r:id="rId7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Impact" panose="020B0806030902050204" pitchFamily="3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S PGothic" panose="020B0600070205080204" pitchFamily="34" charset="-128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MS PGothic" panose="020B0600070205080204" pitchFamily="34" charset="-128"/>
      <p:regular r:id="rId18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AR DARLING" panose="02000000000000000000" pitchFamily="2" charset="0"/>
      <p:regular r:id="rId27"/>
    </p:embeddedFont>
    <p:embeddedFont>
      <p:font typeface="Aharoni" panose="02010803020104030203" pitchFamily="2" charset="-79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40000"/>
    <a:srgbClr val="AE8F56"/>
    <a:srgbClr val="6F2A05"/>
    <a:srgbClr val="681900"/>
    <a:srgbClr val="FFFF99"/>
    <a:srgbClr val="FACBA0"/>
    <a:srgbClr val="FBD9B3"/>
    <a:srgbClr val="1976FF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35" autoAdjust="0"/>
  </p:normalViewPr>
  <p:slideViewPr>
    <p:cSldViewPr snapToGrid="0">
      <p:cViewPr>
        <p:scale>
          <a:sx n="70" d="100"/>
          <a:sy n="70" d="100"/>
        </p:scale>
        <p:origin x="510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077E1-3B7C-46D1-81C0-2AA345D4D2DB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66427-7E93-46EC-8780-06196B09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5DDFF7B-52A9-42B2-A300-13955D0AF3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390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6709619-5565-4C44-BF49-C26028D2E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1388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13AADF-5633-43D7-A06C-324372B75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2063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644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03088" y="6152754"/>
            <a:ext cx="1960007" cy="41757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1698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03088" y="6152754"/>
            <a:ext cx="1960007" cy="41757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60932" y="1433458"/>
            <a:ext cx="7258495" cy="29308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53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78622"/>
            <a:ext cx="8211824" cy="39231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933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78622"/>
            <a:ext cx="8211824" cy="39231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2883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78622"/>
            <a:ext cx="8211824" cy="39231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3357" y="191168"/>
            <a:ext cx="2979539" cy="11801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2678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1776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7857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FFBF594-C1AD-4A66-B9F7-9E69B7132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2921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524829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03088" y="6152754"/>
            <a:ext cx="1960007" cy="41757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4725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03088" y="6152754"/>
            <a:ext cx="1960007" cy="41757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60932" y="1433458"/>
            <a:ext cx="7258495" cy="2930860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70130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78622"/>
            <a:ext cx="8211824" cy="39231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5988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78622"/>
            <a:ext cx="8211824" cy="39231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9564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478622"/>
            <a:ext cx="8211824" cy="39231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3357" y="191168"/>
            <a:ext cx="2979539" cy="118013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1093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23392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266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8629473-AF3F-4883-BDF3-3ABA3719C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75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5D2B87F-A31A-4369-9209-FE40FC2E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593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56EE7CA-F7AF-4C24-A9C7-05F2615DA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1203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48B9156-35FC-4963-A715-B903B6B223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93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815266D-FA29-4F65-B91F-DC5151C9B2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678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D938B38-9804-40F6-8285-A6A8DF790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72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6BD8EC1-34C3-40E1-9001-76356B10B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711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EBEB54C-64CD-4F19-B8A6-932E7385F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3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1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B2318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46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B2318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702A1A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355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151" y="78059"/>
            <a:ext cx="914399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DARLING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TEMPTATIONS OF JESUS</a:t>
            </a:r>
          </a:p>
          <a:p>
            <a:pPr algn="ctr">
              <a:defRPr/>
            </a:pPr>
            <a:r>
              <a:rPr lang="en-US" sz="44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DARLING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Matthew 4:1-11</a:t>
            </a:r>
            <a:endParaRPr lang="en-US" sz="44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DARLING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239592" y="1524609"/>
            <a:ext cx="10185008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What were they?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ＭＳ Ｐゴシック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1. 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Turn stones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nto </a:t>
            </a: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b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read (vs. 3).</a:t>
            </a:r>
            <a:endParaRPr lang="en-US" sz="28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ＭＳ Ｐゴシック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2. 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Jump off the pinnacle of the temple (vss. 5-6).</a:t>
            </a:r>
            <a:endParaRPr lang="en-US" sz="28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ＭＳ Ｐゴシック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3. 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Bow down and worship Satan (vss. 8-9).</a:t>
            </a:r>
            <a:endParaRPr lang="en-US" sz="28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ＭＳ Ｐゴシック"/>
              <a:cs typeface="Aharoni" pitchFamily="2" charset="-79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3518820" y="4271747"/>
            <a:ext cx="1337482" cy="181625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088000"/>
            <a:ext cx="914399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They All Challenge Jesus’ Trust in God!</a:t>
            </a:r>
            <a:endParaRPr lang="en-US" sz="42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52586" y="4241699"/>
            <a:ext cx="3254300" cy="1876350"/>
          </a:xfrm>
          <a:prstGeom prst="roundRect">
            <a:avLst>
              <a:gd name="adj" fmla="val 3750"/>
            </a:avLst>
          </a:prstGeom>
          <a:solidFill>
            <a:srgbClr val="000000"/>
          </a:solidFill>
          <a:ln w="28575"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21343" y="4457328"/>
            <a:ext cx="2869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FF"/>
                </a:solidFill>
                <a:effectLst>
                  <a:glow rad="139700">
                    <a:srgbClr val="000000">
                      <a:alpha val="59000"/>
                    </a:srgbClr>
                  </a:glow>
                  <a:outerShdw blurRad="114300" dist="50800" dir="5400000" algn="ctr" rotWithShape="0">
                    <a:srgbClr val="000000">
                      <a:alpha val="95000"/>
                    </a:srgbClr>
                  </a:outerShdw>
                </a:effectLst>
                <a:latin typeface="Arial Narrow" pitchFamily="34" charset="0"/>
                <a:ea typeface="ＭＳ Ｐゴシック"/>
              </a:rPr>
              <a:t>Jesus’ refused to relinquish His trust in God!</a:t>
            </a:r>
            <a:endParaRPr lang="en-US" sz="2800" b="1" i="1" dirty="0" smtClean="0">
              <a:solidFill>
                <a:srgbClr val="FFFFFF"/>
              </a:solidFill>
              <a:effectLst>
                <a:glow rad="139700">
                  <a:srgbClr val="000000">
                    <a:alpha val="59000"/>
                  </a:srgbClr>
                </a:glow>
                <a:outerShdw blurRad="114300" dist="50800" dir="5400000" algn="ctr" rotWithShape="0">
                  <a:srgbClr val="000000">
                    <a:alpha val="95000"/>
                  </a:srgbClr>
                </a:outerShdw>
              </a:effectLst>
              <a:latin typeface="Arial Narrow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0262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/>
      <p:bldP spid="13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151" y="78059"/>
            <a:ext cx="91439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AR DARLING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Do You Trust God? </a:t>
            </a:r>
            <a:endParaRPr lang="en-US" sz="60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AR DARLING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052160" y="831550"/>
            <a:ext cx="101850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32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endParaRPr lang="en-US" sz="28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ＭＳ Ｐゴシック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1. 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When you lose a job?</a:t>
            </a:r>
            <a:endParaRPr lang="en-US" sz="28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ＭＳ Ｐゴシック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2.  When you feel alone and forsaken?</a:t>
            </a:r>
            <a:endParaRPr lang="en-US" sz="28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ＭＳ Ｐゴシック"/>
              <a:cs typeface="Aharoni" pitchFamily="2" charset="-79"/>
            </a:endParaRP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3. 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When you get sick?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4.  When you engage in evangelism?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5.  When you begin struggling with a spiritual weakness?</a:t>
            </a:r>
          </a:p>
          <a:p>
            <a:pPr defTabSz="860425">
              <a:spcAft>
                <a:spcPts val="1800"/>
              </a:spcAft>
              <a:tabLst>
                <a:tab pos="1828800" algn="l"/>
              </a:tabLst>
            </a:pPr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ea typeface="ＭＳ Ｐゴシック"/>
                <a:cs typeface="Aharoni" pitchFamily="2" charset="-79"/>
              </a:rPr>
              <a:t>6.  When it comes to church growth?  </a:t>
            </a:r>
            <a:endParaRPr lang="en-US" sz="28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ea typeface="ＭＳ Ｐゴシック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88000"/>
            <a:ext cx="9143999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Like Jesus, we must always trust God!</a:t>
            </a:r>
            <a:endParaRPr lang="en-US" sz="4200" b="1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66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112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39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 Narrow</vt:lpstr>
      <vt:lpstr>Impact</vt:lpstr>
      <vt:lpstr>Calibri</vt:lpstr>
      <vt:lpstr>MS PGothic</vt:lpstr>
      <vt:lpstr>Adelle-Regular</vt:lpstr>
      <vt:lpstr>Verdana</vt:lpstr>
      <vt:lpstr>MS PGothic</vt:lpstr>
      <vt:lpstr>Georgia</vt:lpstr>
      <vt:lpstr>Arial</vt:lpstr>
      <vt:lpstr>AR DARLING</vt:lpstr>
      <vt:lpstr>Apple Chancery</vt:lpstr>
      <vt:lpstr>Aharoni</vt:lpstr>
      <vt:lpstr>5_Default Design</vt:lpstr>
      <vt:lpstr>Default</vt:lpstr>
      <vt:lpstr>1_Default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shawn jeffries</cp:lastModifiedBy>
  <cp:revision>315</cp:revision>
  <dcterms:created xsi:type="dcterms:W3CDTF">2009-02-13T19:04:51Z</dcterms:created>
  <dcterms:modified xsi:type="dcterms:W3CDTF">2016-07-09T16:29:06Z</dcterms:modified>
</cp:coreProperties>
</file>