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8" r:id="rId3"/>
    <p:sldId id="265" r:id="rId4"/>
    <p:sldId id="266" r:id="rId5"/>
    <p:sldId id="268" r:id="rId6"/>
    <p:sldId id="269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60" d="100"/>
          <a:sy n="60" d="100"/>
        </p:scale>
        <p:origin x="-786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5698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03371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12598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124760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97410" y="5881078"/>
            <a:ext cx="2255156" cy="3738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98614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97410" y="5881078"/>
            <a:ext cx="2255156" cy="3738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94331" y="1143390"/>
            <a:ext cx="5523381" cy="196322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80124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823"/>
            <a:ext cx="8211824" cy="44000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35138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823"/>
            <a:ext cx="8211824" cy="44000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52455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823"/>
            <a:ext cx="8211824" cy="44000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88404" y="5734537"/>
            <a:ext cx="2182017" cy="8148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37662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94263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20445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767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257778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3833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5015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305651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5054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071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23228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8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807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lker.com/clipart-3895.html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hyperlink" Target="http://www.clker.com/clipart-29724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29724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hyperlink" Target="http://www.clker.com/clipart-3895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1939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896" y="39189"/>
            <a:ext cx="914399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How Does God Speak Today?</a:t>
            </a:r>
            <a:endParaRPr lang="en-US" sz="5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13" y="1433262"/>
            <a:ext cx="8476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udible voice?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visions and dreams?</a:t>
            </a:r>
            <a:endParaRPr lang="en-US" sz="28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Calls people to the ministry?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Directly while in the pulpit?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Feelings?</a:t>
            </a:r>
          </a:p>
        </p:txBody>
      </p:sp>
    </p:spTree>
    <p:extLst>
      <p:ext uri="{BB962C8B-B14F-4D97-AF65-F5344CB8AC3E}">
        <p14:creationId xmlns:p14="http://schemas.microsoft.com/office/powerpoint/2010/main" xmlns="" val="574173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896" y="39189"/>
            <a:ext cx="914399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How Did God Speak in the Past?</a:t>
            </a:r>
            <a:endParaRPr lang="en-US" sz="5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70" y="1054436"/>
            <a:ext cx="84764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the prophets (Hebrews 1:1)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God did this with Pharaoh (Exodus 5:1). 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God did this with David (2 Samuel 12:1-12).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God did this with Israel (Isaiah, Amos,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etc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God did this with Gentiles (Jonah).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God did this concerning the Messiah.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92" y="5177750"/>
            <a:ext cx="81354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God, after He spoke long ago to the fathers in the prophets in many portions and in many ways</a:t>
            </a: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effectLst>
                <a:outerShdw blurRad="50800" dist="88900" dir="8100000" algn="tr" rotWithShape="0">
                  <a:srgbClr val="000000"/>
                </a:outerShdw>
              </a:effectLst>
              <a:latin typeface="Arial Narrow" pitchFamily="34" charset="0"/>
              <a:ea typeface="MS PGothic" panose="020B0600070205080204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                                                         - Hebrews 1:1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21767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896" y="39189"/>
            <a:ext cx="914399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How Did God Speak in the Past?</a:t>
            </a:r>
            <a:endParaRPr lang="en-US" sz="5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70" y="1054436"/>
            <a:ext cx="8476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the prophets (Hebrews 1:1)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dreams (Daniel 4)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visions (Ezekiel 1; Daniel 7-8)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the law of Moses (Exodus 19:5-6)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animals (Numbers 22:28)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angels (Luke 1:26-38)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an audible voice (Matthew 17:5)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en-US" sz="2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692" y="5177750"/>
            <a:ext cx="81354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God, after He spoke long ago to the fathers in the prophets in many portions and in many ways</a:t>
            </a: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effectLst>
                <a:outerShdw blurRad="50800" dist="88900" dir="8100000" algn="tr" rotWithShape="0">
                  <a:srgbClr val="000000"/>
                </a:outerShdw>
              </a:effectLst>
              <a:latin typeface="Arial Narrow" pitchFamily="34" charset="0"/>
              <a:ea typeface="MS PGothic" panose="020B0600070205080204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                                                         - Hebrews 1:1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16914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896" y="39189"/>
            <a:ext cx="914399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How Does God Speak Now?</a:t>
            </a:r>
            <a:endParaRPr lang="en-US" sz="5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69" y="1054436"/>
            <a:ext cx="86372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His Son (Hebrews 1:2)</a:t>
            </a:r>
          </a:p>
          <a:p>
            <a:pPr>
              <a:spcAft>
                <a:spcPts val="1200"/>
              </a:spcAft>
            </a:pPr>
            <a:endParaRPr lang="en-US" sz="12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Jesus is the beloved Son in whom the 	Father is well pleased (Matthew 17:5).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200" b="1" dirty="0"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Jesus has all authority (Matthew 28:18).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200" b="1" dirty="0"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    Jesus spoke the will of God (John 12:48-50).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92" y="5177750"/>
            <a:ext cx="8135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…in </a:t>
            </a:r>
            <a:r>
              <a:rPr lang="en-US" sz="2800" b="1" dirty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these last days has spoken to us </a:t>
            </a: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in </a:t>
            </a:r>
            <a:r>
              <a:rPr lang="en-US" sz="2800" b="1" dirty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His Son, whom He appointed heir of all things, through whom also He made the </a:t>
            </a: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world.                                       - Hebrews 1:2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94124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896" y="39189"/>
            <a:ext cx="914399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How Does Jesus Speak Now?</a:t>
            </a:r>
            <a:endParaRPr lang="en-US" sz="5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69" y="1054436"/>
            <a:ext cx="863726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Through His spokesmen…</a:t>
            </a:r>
          </a:p>
          <a:p>
            <a:pPr>
              <a:spcAft>
                <a:spcPts val="1200"/>
              </a:spcAft>
            </a:pPr>
            <a:endParaRPr lang="en-US" sz="5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…who were inspired by the Holy Spirit.</a:t>
            </a:r>
          </a:p>
          <a:p>
            <a:pPr>
              <a:spcAft>
                <a:spcPts val="1200"/>
              </a:spcAft>
            </a:pPr>
            <a:endParaRPr lang="en-US" sz="12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2800" b="1" dirty="0" smtClean="0"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58337" y="2436190"/>
            <a:ext cx="3454496" cy="4348956"/>
            <a:chOff x="3143635" y="-3188253"/>
            <a:chExt cx="4082144" cy="5189761"/>
          </a:xfrm>
        </p:grpSpPr>
        <p:sp>
          <p:nvSpPr>
            <p:cNvPr id="42" name="Rectangle 41"/>
            <p:cNvSpPr/>
            <p:nvPr/>
          </p:nvSpPr>
          <p:spPr>
            <a:xfrm>
              <a:off x="3143635" y="-3188253"/>
              <a:ext cx="4082144" cy="518976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905925" y="-2493999"/>
              <a:ext cx="457324" cy="3417023"/>
              <a:chOff x="-1692060" y="-3713023"/>
              <a:chExt cx="455420" cy="3416357"/>
            </a:xfrm>
          </p:grpSpPr>
          <p:sp>
            <p:nvSpPr>
              <p:cNvPr id="46" name="Down Arrow 45"/>
              <p:cNvSpPr/>
              <p:nvPr/>
            </p:nvSpPr>
            <p:spPr>
              <a:xfrm>
                <a:off x="-1592240" y="-3713023"/>
                <a:ext cx="355600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" name="Down Arrow 46"/>
              <p:cNvSpPr/>
              <p:nvPr/>
            </p:nvSpPr>
            <p:spPr>
              <a:xfrm>
                <a:off x="-1692060" y="-1443144"/>
                <a:ext cx="367666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" name="Down Arrow 47"/>
              <p:cNvSpPr/>
              <p:nvPr/>
            </p:nvSpPr>
            <p:spPr>
              <a:xfrm>
                <a:off x="-1604305" y="-2170329"/>
                <a:ext cx="367664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" name="Down Arrow 48"/>
              <p:cNvSpPr/>
              <p:nvPr/>
            </p:nvSpPr>
            <p:spPr>
              <a:xfrm>
                <a:off x="-1688456" y="-462401"/>
                <a:ext cx="367665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" name="Down Arrow 49"/>
              <p:cNvSpPr/>
              <p:nvPr/>
            </p:nvSpPr>
            <p:spPr>
              <a:xfrm>
                <a:off x="-1604304" y="-2957947"/>
                <a:ext cx="367664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309433" y="2544815"/>
            <a:ext cx="4352304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1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GOD</a:t>
            </a:r>
          </a:p>
          <a:p>
            <a:pPr algn="ctr">
              <a:spcBef>
                <a:spcPts val="21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CHRIST</a:t>
            </a:r>
          </a:p>
          <a:p>
            <a:pPr algn="ctr">
              <a:spcBef>
                <a:spcPts val="21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HOLY SPIRIT</a:t>
            </a:r>
          </a:p>
          <a:p>
            <a:pPr algn="ctr">
              <a:spcBef>
                <a:spcPts val="21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APOSTLES &amp; PROPHETS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45336" y="3582422"/>
            <a:ext cx="2068697" cy="193899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rPr>
              <a:t>God uses means—agents—to communicate His message.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8563" y="3594214"/>
            <a:ext cx="1962936" cy="193899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rPr>
              <a:t>God’s message is not spoken directly or personally.</a:t>
            </a:r>
          </a:p>
        </p:txBody>
      </p:sp>
      <p:pic>
        <p:nvPicPr>
          <p:cNvPr id="18" name="Picture 17" descr="Open Book Clip Art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2659">
            <a:off x="3865557" y="5132629"/>
            <a:ext cx="1229801" cy="65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Man And Woman Icon Clip Art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254" y="5927140"/>
            <a:ext cx="563262" cy="75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184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uiExpand="1" build="p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896" y="39189"/>
            <a:ext cx="91439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Blessed Assurances of this Process:</a:t>
            </a:r>
            <a:endParaRPr lang="en-US" sz="5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7180" y="1866381"/>
            <a:ext cx="537898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We have God’s message!</a:t>
            </a:r>
          </a:p>
          <a:p>
            <a:pPr>
              <a:spcAft>
                <a:spcPts val="1200"/>
              </a:spcAft>
            </a:pPr>
            <a:endParaRPr lang="en-US" sz="5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We have a complete message!</a:t>
            </a:r>
          </a:p>
          <a:p>
            <a:pPr>
              <a:spcAft>
                <a:spcPts val="1200"/>
              </a:spcAft>
            </a:pPr>
            <a:endParaRPr lang="en-US" sz="5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We </a:t>
            </a:r>
            <a:r>
              <a:rPr lang="en-US" sz="26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can understand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the message!</a:t>
            </a:r>
          </a:p>
          <a:p>
            <a:pPr>
              <a:spcAft>
                <a:spcPts val="1200"/>
              </a:spcAft>
            </a:pPr>
            <a:endParaRPr lang="en-US" sz="5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We must read and study the message!</a:t>
            </a:r>
          </a:p>
          <a:p>
            <a:pPr>
              <a:spcAft>
                <a:spcPts val="1200"/>
              </a:spcAft>
            </a:pPr>
            <a:endParaRPr lang="en-US" sz="5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We must accept the message!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574" y="1884416"/>
            <a:ext cx="3454496" cy="43489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681" y="1847498"/>
            <a:ext cx="4352921" cy="25422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63512" y="2375206"/>
            <a:ext cx="1229801" cy="3716343"/>
            <a:chOff x="6050739" y="1219748"/>
            <a:chExt cx="1453244" cy="4434842"/>
          </a:xfrm>
        </p:grpSpPr>
        <p:pic>
          <p:nvPicPr>
            <p:cNvPr id="11" name="Picture 10" descr="Man And Woman Icon Clip Art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134" y="4731384"/>
              <a:ext cx="665601" cy="92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Open Book Clip Art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739" y="3665117"/>
              <a:ext cx="1453244" cy="77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605059" y="1219748"/>
              <a:ext cx="386527" cy="3349535"/>
              <a:chOff x="0" y="0"/>
              <a:chExt cx="384918" cy="3348882"/>
            </a:xfrm>
          </p:grpSpPr>
          <p:sp>
            <p:nvSpPr>
              <p:cNvPr id="14" name="Down Arrow 13"/>
              <p:cNvSpPr/>
              <p:nvPr/>
            </p:nvSpPr>
            <p:spPr>
              <a:xfrm>
                <a:off x="25879" y="0"/>
                <a:ext cx="355600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0" y="2191109"/>
                <a:ext cx="367665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17253" y="1406106"/>
                <a:ext cx="367665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8627" y="3183147"/>
                <a:ext cx="367665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17253" y="698740"/>
                <a:ext cx="367665" cy="16573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4562103" y="5704731"/>
            <a:ext cx="3246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  <a:ea typeface="ＭＳ Ｐゴシック"/>
              </a:rPr>
              <a:t>Are you allowing God to speak to you?</a:t>
            </a:r>
          </a:p>
        </p:txBody>
      </p:sp>
    </p:spTree>
    <p:extLst>
      <p:ext uri="{BB962C8B-B14F-4D97-AF65-F5344CB8AC3E}">
        <p14:creationId xmlns:p14="http://schemas.microsoft.com/office/powerpoint/2010/main" xmlns="" val="158327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571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8479</TotalTime>
  <Words>290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5_Default Design</vt:lpstr>
      <vt:lpstr>2_Default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Dell Pulpit</cp:lastModifiedBy>
  <cp:revision>139</cp:revision>
  <dcterms:created xsi:type="dcterms:W3CDTF">2009-12-16T17:00:27Z</dcterms:created>
  <dcterms:modified xsi:type="dcterms:W3CDTF">2016-06-19T21:54:23Z</dcterms:modified>
</cp:coreProperties>
</file>