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1" r:id="rId3"/>
  </p:sldMasterIdLst>
  <p:notesMasterIdLst>
    <p:notesMasterId r:id="rId10"/>
  </p:notesMasterIdLst>
  <p:sldIdLst>
    <p:sldId id="271" r:id="rId4"/>
    <p:sldId id="272" r:id="rId5"/>
    <p:sldId id="275" r:id="rId6"/>
    <p:sldId id="277" r:id="rId7"/>
    <p:sldId id="276" r:id="rId8"/>
    <p:sldId id="278" r:id="rId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 CENA" panose="02000000000000000000" pitchFamily="2" charset="0"/>
      <p:regular r:id="rId24"/>
    </p:embeddedFont>
    <p:embeddedFont>
      <p:font typeface="MS PGothic" panose="020B0600070205080204" pitchFamily="34" charset="-12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35" autoAdjust="0"/>
  </p:normalViewPr>
  <p:slideViewPr>
    <p:cSldViewPr snapToGrid="0">
      <p:cViewPr>
        <p:scale>
          <a:sx n="80" d="100"/>
          <a:sy n="80" d="100"/>
        </p:scale>
        <p:origin x="2142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4997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49547" y="5091486"/>
            <a:ext cx="2215635" cy="4333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9826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5702" y="1945703"/>
            <a:ext cx="4571136" cy="26903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49547" y="5091486"/>
            <a:ext cx="2215635" cy="4333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1628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048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581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69677" y="274639"/>
            <a:ext cx="2548881" cy="5180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9530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1078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0504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50005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49547" y="5091486"/>
            <a:ext cx="2215635" cy="4333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327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5702" y="1945703"/>
            <a:ext cx="4571136" cy="26903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49547" y="5091486"/>
            <a:ext cx="2215635" cy="4333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9230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3569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024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69677" y="274639"/>
            <a:ext cx="2548881" cy="5180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3618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7097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721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06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5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51689" y="1589828"/>
            <a:ext cx="1002535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Why Do People Suffer?</a:t>
            </a:r>
            <a:endParaRPr lang="en-US" sz="110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1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488" y="1649731"/>
            <a:ext cx="8824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lived in the land of </a:t>
            </a:r>
            <a:r>
              <a:rPr lang="en-US" sz="2400" b="1" i="1" dirty="0" err="1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Uz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(Job 1:1).</a:t>
            </a:r>
            <a:endParaRPr lang="en-US" sz="24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He was righteous and blameless (Job 1:1).</a:t>
            </a:r>
            <a:endParaRPr lang="en-US" sz="24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was prosperous (Job 1:3).</a:t>
            </a:r>
            <a:endParaRPr lang="en-US" sz="24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had seven sons and three daughters (Job 1:2).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f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aced a period of terrible suffering (Job 1:13-22; 2:1-13)</a:t>
            </a:r>
            <a:endParaRPr lang="en-US" sz="2400" b="1" i="1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had a friend (</a:t>
            </a:r>
            <a:r>
              <a:rPr lang="en-US" sz="2400" b="1" i="1" dirty="0" err="1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Eliphaz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) who thought he knew why he was suffering.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err="1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Eliphaz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felt Job was suffering because he was wicked (Job 4:7-9)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God told </a:t>
            </a:r>
            <a:r>
              <a:rPr lang="en-US" sz="2400" b="1" i="1" dirty="0" err="1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Eliphaz</a:t>
            </a:r>
            <a:r>
              <a:rPr lang="en-US" sz="2400" b="1" i="1" dirty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i="1" dirty="0" smtClean="0"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his thinking was wrong (Job 42:7)!</a:t>
            </a:r>
            <a:endParaRPr lang="en-US" sz="2400" dirty="0" smtClean="0"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73726" y="113654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Facts about Job:</a:t>
            </a:r>
          </a:p>
        </p:txBody>
      </p:sp>
    </p:spTree>
    <p:extLst>
      <p:ext uri="{BB962C8B-B14F-4D97-AF65-F5344CB8AC3E}">
        <p14:creationId xmlns:p14="http://schemas.microsoft.com/office/powerpoint/2010/main" val="1435078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893" y="1605664"/>
            <a:ext cx="88041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Natural Consequences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(Proverbs 24:30-34)</a:t>
            </a:r>
            <a:endParaRPr lang="en-US" sz="28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Moral Consequences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(Proverbs 6:27)</a:t>
            </a:r>
            <a:endParaRPr lang="en-US" sz="28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Time and Chance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(Ecclesiastes 9:11)</a:t>
            </a:r>
            <a:endParaRPr lang="en-US" sz="28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Injustice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(Ecclesiastes 8:14)</a:t>
            </a:r>
            <a:endParaRPr lang="en-US" sz="28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Wicked Choices of Others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(2 Corinthians 11:23-27)</a:t>
            </a:r>
            <a:endParaRPr lang="en-US" sz="28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Mortality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(Ecclesiastes 12:1-8)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Devil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(Job 1:6-12; 2:1-8)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298" y="113654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Reasons Why People Suffer:</a:t>
            </a:r>
          </a:p>
        </p:txBody>
      </p:sp>
    </p:spTree>
    <p:extLst>
      <p:ext uri="{BB962C8B-B14F-4D97-AF65-F5344CB8AC3E}">
        <p14:creationId xmlns:p14="http://schemas.microsoft.com/office/powerpoint/2010/main" val="318840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9336" y="2068369"/>
            <a:ext cx="88041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On the Judgment Day… 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We will all stand before Jesus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(Matthew 25:31-34).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12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 will either hear the best words we have ever heard,                    or the worst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(Matthew 25:23, 41).</a:t>
            </a:r>
          </a:p>
          <a:p>
            <a:pPr marL="341313" indent="-341313">
              <a:buFont typeface="Wingdings" pitchFamily="2" charset="2"/>
              <a:buChar char="§"/>
            </a:pPr>
            <a:endParaRPr lang="en-US" sz="12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 will either be rewarded in heaven or cast into hell 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(Matthew 25:46).</a:t>
            </a:r>
            <a:endParaRPr lang="en-US" sz="28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8465" y="113653"/>
            <a:ext cx="75575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The Wicked Will Be Punished               by God on the Judgment Day! </a:t>
            </a:r>
          </a:p>
        </p:txBody>
      </p:sp>
    </p:spTree>
    <p:extLst>
      <p:ext uri="{BB962C8B-B14F-4D97-AF65-F5344CB8AC3E}">
        <p14:creationId xmlns:p14="http://schemas.microsoft.com/office/powerpoint/2010/main" val="23581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079" y="1623154"/>
            <a:ext cx="88041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Lessons from Paul’s suffering (2 Corinthians 12:7-10)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Sometimes we are going to suffer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(Vs. 7).</a:t>
            </a:r>
            <a:endParaRPr lang="en-US" sz="28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 must never blame God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(Vs. 7).</a:t>
            </a:r>
            <a:endParaRPr lang="en-US" sz="28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 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 must seek God’s help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(Vs. 8).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 must accept God’s answer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(Vss. 9-10).</a:t>
            </a:r>
            <a:endParaRPr lang="en-US" sz="2800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0324" y="113654"/>
            <a:ext cx="57618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Answering the Challenges of Suffering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7084" y="5185610"/>
            <a:ext cx="5570621" cy="160955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92491" y="5340655"/>
            <a:ext cx="51642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Arial Narrow" pitchFamily="34" charset="0"/>
              </a:rPr>
              <a:t>We will suffer in this world, but God promises to bring us to a place where there is no suffering!</a:t>
            </a:r>
            <a:endParaRPr lang="en-US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ctr"/>
            <a:endParaRPr lang="en-US" sz="2800" b="1" i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5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308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Apple Chancery</vt:lpstr>
      <vt:lpstr>Arial Narrow</vt:lpstr>
      <vt:lpstr>Trebuchet MS</vt:lpstr>
      <vt:lpstr>Impact</vt:lpstr>
      <vt:lpstr>Calibri</vt:lpstr>
      <vt:lpstr>Adelle-Regular</vt:lpstr>
      <vt:lpstr>AR CENA</vt:lpstr>
      <vt:lpstr>MS PGothic</vt:lpstr>
      <vt:lpstr>Wingdings</vt:lpstr>
      <vt:lpstr>Arial</vt:lpstr>
      <vt:lpstr>5_Default Design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shawn jeffries</cp:lastModifiedBy>
  <cp:revision>306</cp:revision>
  <dcterms:created xsi:type="dcterms:W3CDTF">2009-02-13T19:04:51Z</dcterms:created>
  <dcterms:modified xsi:type="dcterms:W3CDTF">2016-07-01T20:47:47Z</dcterms:modified>
</cp:coreProperties>
</file>