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3"/>
  </p:notesMasterIdLst>
  <p:sldIdLst>
    <p:sldId id="271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2" autoAdjust="0"/>
    <p:restoredTop sz="95579" autoAdjust="0"/>
  </p:normalViewPr>
  <p:slideViewPr>
    <p:cSldViewPr snapToGrid="0">
      <p:cViewPr varScale="1">
        <p:scale>
          <a:sx n="79" d="100"/>
          <a:sy n="79" d="100"/>
        </p:scale>
        <p:origin x="192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0428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01340" y="5753034"/>
            <a:ext cx="3469795" cy="2882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3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24047" y="603441"/>
            <a:ext cx="5254252" cy="292764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01340" y="5753034"/>
            <a:ext cx="3469795" cy="2882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9830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960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7132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80523" y="166544"/>
            <a:ext cx="2753454" cy="12386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1571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6688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23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7171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01340" y="5753034"/>
            <a:ext cx="3469795" cy="2882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545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24047" y="603441"/>
            <a:ext cx="5254252" cy="292764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01340" y="5753034"/>
            <a:ext cx="3469795" cy="2882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7947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088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7469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94" y="1587781"/>
            <a:ext cx="8547308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80523" y="166544"/>
            <a:ext cx="2753454" cy="12386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1875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3150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45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7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1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The Problem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755" y="698500"/>
            <a:ext cx="8476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2.5 billion pornographic emails go out every day.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In the U.S a porn film is made every 30 minutes.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Every second 30,000 people are viewing pornography.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Every second $3,000 is being spent on pornography.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Every second 400 people are typing “adult” in their search engines.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40 million Americans regularly use pornographic sites.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35% of all downloads are related to pornography.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The porn industry makes over 16 billion dollars a year!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4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333" y="2083133"/>
            <a:ext cx="7924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Pornography is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about taking what God designed for marriage behind closed doors and putting it out there in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the public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for everybody to see (Genesis 2:24-25)!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10942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What is pornography?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5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55" y="2065377"/>
            <a:ext cx="43398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It corrupts marriage.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It corrupts hearts.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It is a sin!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10942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Why should we be concerned?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4455" y="2065377"/>
            <a:ext cx="4339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It is very accessible.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It corrupts children.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It is a deep pit.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It is a progressive sin.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0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599" y="3407033"/>
            <a:ext cx="4059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</a:rPr>
              <a:t>And there is no creature hidden from His sight, but all things are open and laid bare to the eyes of Him with whom we have to do.</a:t>
            </a:r>
          </a:p>
          <a:p>
            <a:pPr algn="r"/>
            <a:endParaRPr lang="en-US" sz="12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r"/>
            <a:r>
              <a:rPr lang="en-US" sz="2600" dirty="0" smtClean="0">
                <a:solidFill>
                  <a:srgbClr val="FFFF00"/>
                </a:solidFill>
                <a:latin typeface="Arial Narrow" pitchFamily="34" charset="0"/>
              </a:rPr>
              <a:t>- Hebrews 4:13</a:t>
            </a:r>
            <a:endParaRPr lang="en-US" sz="2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727" y="1428601"/>
            <a:ext cx="6943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Keep your mind focused on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" y="6878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What are the solutions?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4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4200" y="3839706"/>
            <a:ext cx="4152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</a:rPr>
              <a:t>“I have made a covenant with my </a:t>
            </a: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eyes; how </a:t>
            </a:r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</a:rPr>
              <a:t>then could I gaze at a virgin</a:t>
            </a: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?”</a:t>
            </a:r>
          </a:p>
          <a:p>
            <a:pPr algn="r"/>
            <a:endParaRPr lang="en-US" sz="12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r"/>
            <a:r>
              <a:rPr lang="en-US" sz="2600" dirty="0" smtClean="0">
                <a:solidFill>
                  <a:srgbClr val="FFFF00"/>
                </a:solidFill>
                <a:latin typeface="Arial Narrow" pitchFamily="34" charset="0"/>
              </a:rPr>
              <a:t>- Job 31:1</a:t>
            </a:r>
            <a:endParaRPr lang="en-US" sz="2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" y="6878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What are the solutions?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27" y="1428601"/>
            <a:ext cx="69433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Keep your mind focused on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Commit yourself to obeying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50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6878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What are the solutions?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727" y="1428601"/>
            <a:ext cx="69433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Keep your mind focused on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Commit yourself to obeying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Eliminate privacy (build fences).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940" y="3349069"/>
            <a:ext cx="589723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Don’t allow your kids to be alone                              on the internet in their bedroom.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  Check the history.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Install filtering software.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1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No internet surfing when you are not home.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1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Get the internet off their cell phones!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1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Use safe guards.</a:t>
            </a:r>
          </a:p>
          <a:p>
            <a:pPr marL="514350" indent="-514350">
              <a:buAutoNum type="arabicPeriod" startAt="3"/>
            </a:pPr>
            <a:endParaRPr lang="en-US" sz="2600" dirty="0">
              <a:solidFill>
                <a:srgbClr val="FFFF00"/>
              </a:solidFill>
              <a:latin typeface="Arial Narrow" pitchFamily="34" charset="0"/>
            </a:endParaRPr>
          </a:p>
          <a:p>
            <a:pPr marL="514350" indent="-514350">
              <a:buAutoNum type="arabicPeriod" startAt="3"/>
            </a:pPr>
            <a:endParaRPr lang="en-US" sz="2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70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Answering the Challenges of Pornography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68784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What are the solutions?</a:t>
            </a:r>
            <a:endParaRPr lang="en-US" sz="3200" b="1" dirty="0"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panose="020B060602020203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727" y="1428601"/>
            <a:ext cx="69433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 Keep your mind focused on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Commit yourself to obeying God.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Eliminate privacy (build fences).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Establish accountability.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 Stay busy in good works. 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7099" y="4563606"/>
            <a:ext cx="415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This is all about pleasing God!</a:t>
            </a:r>
            <a:endParaRPr lang="en-US" sz="48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3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399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Adelle-Regular</vt:lpstr>
      <vt:lpstr>Apple Chancery</vt:lpstr>
      <vt:lpstr>AR CENA</vt:lpstr>
      <vt:lpstr>Arial Narrow</vt:lpstr>
      <vt:lpstr>Calibri</vt:lpstr>
      <vt:lpstr>MS PGothic</vt:lpstr>
      <vt:lpstr>ＭＳ Ｐゴシック</vt:lpstr>
      <vt:lpstr>Trebuchet MS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392</cp:revision>
  <dcterms:created xsi:type="dcterms:W3CDTF">2009-02-13T19:04:51Z</dcterms:created>
  <dcterms:modified xsi:type="dcterms:W3CDTF">2016-08-13T04:24:38Z</dcterms:modified>
</cp:coreProperties>
</file>