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2"/>
  </p:notesMasterIdLst>
  <p:sldIdLst>
    <p:sldId id="271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75" autoAdjust="0"/>
    <p:restoredTop sz="95528" autoAdjust="0"/>
  </p:normalViewPr>
  <p:slideViewPr>
    <p:cSldViewPr snapToGrid="0">
      <p:cViewPr>
        <p:scale>
          <a:sx n="90" d="100"/>
          <a:sy n="90" d="100"/>
        </p:scale>
        <p:origin x="-24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8/7/2016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35730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53205" y="5153000"/>
            <a:ext cx="3636439" cy="3735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25787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82815" y="1905076"/>
            <a:ext cx="4422838" cy="2255435"/>
          </a:xfrm>
        </p:spPr>
        <p:txBody>
          <a:bodyPr/>
          <a:lstStyle/>
          <a:p>
            <a:r>
              <a:rPr lang="en-US" dirty="0" smtClean="0"/>
              <a:t>Add Your Title     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53205" y="5153000"/>
            <a:ext cx="3636439" cy="3735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3057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452" y="207570"/>
            <a:ext cx="8739508" cy="481780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61743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452" y="207570"/>
            <a:ext cx="8739508" cy="481780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9184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1950" y="5120265"/>
            <a:ext cx="2366773" cy="14671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452" y="207570"/>
            <a:ext cx="8739508" cy="481780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64799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2809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5586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3292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253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983" y="232949"/>
            <a:ext cx="7461997" cy="995775"/>
          </a:xfrm>
          <a:prstGeom prst="rect">
            <a:avLst/>
          </a:prstGeom>
          <a:solidFill>
            <a:srgbClr val="627BFA"/>
          </a:solidFill>
          <a:ln>
            <a:noFill/>
          </a:ln>
          <a:effectLst>
            <a:glow rad="101600">
              <a:srgbClr val="FC6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419" y="230766"/>
            <a:ext cx="7798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 OPEN DOOR</a:t>
            </a:r>
            <a:endParaRPr lang="en-US" sz="66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92419" y="1788006"/>
            <a:ext cx="7880078" cy="25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 therefore and make disciples of all the nations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baptizing them in the name of the Father and the Son and the Holy Spirit, 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teaching 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them to observe all that I commanded you; and lo, I am with you 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even to the end of the age.”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15000"/>
              </a:spcBef>
            </a:pPr>
            <a:endParaRPr lang="en-US" sz="1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		- Matthew 28:19-20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2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983" y="232949"/>
            <a:ext cx="7461997" cy="995775"/>
          </a:xfrm>
          <a:prstGeom prst="rect">
            <a:avLst/>
          </a:prstGeom>
          <a:solidFill>
            <a:srgbClr val="627BFA"/>
          </a:solidFill>
          <a:ln>
            <a:noFill/>
          </a:ln>
          <a:effectLst>
            <a:glow rad="101600">
              <a:srgbClr val="FC6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419" y="232948"/>
            <a:ext cx="7798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 OPEN DOOR</a:t>
            </a:r>
            <a:endParaRPr lang="en-US" sz="66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309" y="1398090"/>
            <a:ext cx="792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God will bless us with an open door…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4778" y="4862930"/>
            <a:ext cx="4308203" cy="18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200" b="1" dirty="0">
                <a:latin typeface="Arial Narrow" charset="0"/>
                <a:ea typeface="Arial Narrow" charset="0"/>
                <a:cs typeface="Arial Narrow" charset="0"/>
              </a:rPr>
              <a:t>praying at the same time for us as well, that God </a:t>
            </a:r>
            <a:r>
              <a:rPr lang="en-US" sz="22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will open up to us a door for the word</a:t>
            </a:r>
            <a:r>
              <a:rPr lang="en-US" sz="2200" b="1" dirty="0">
                <a:latin typeface="Arial Narrow" charset="0"/>
                <a:ea typeface="Arial Narrow" charset="0"/>
                <a:cs typeface="Arial Narrow" charset="0"/>
              </a:rPr>
              <a:t>, so that we may speak forth the mystery of Christ, </a:t>
            </a:r>
            <a:endParaRPr lang="en-US" sz="2200" b="1" dirty="0" smtClean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15000"/>
              </a:spcBef>
            </a:pPr>
            <a:r>
              <a:rPr lang="en-US" sz="22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                              - Colossians 4:3</a:t>
            </a:r>
            <a:endParaRPr lang="en-US" sz="22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1872" y="2049395"/>
            <a:ext cx="840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hearts. </a:t>
            </a:r>
          </a:p>
        </p:txBody>
      </p:sp>
    </p:spTree>
    <p:extLst>
      <p:ext uri="{BB962C8B-B14F-4D97-AF65-F5344CB8AC3E}">
        <p14:creationId xmlns:p14="http://schemas.microsoft.com/office/powerpoint/2010/main" xmlns="" val="1181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2250" y="212725"/>
            <a:ext cx="89217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2:41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“And that day there were added about 3,000 souls.”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2:47	“And the Lord was adding to their number day by day…”</a:t>
            </a:r>
            <a:endParaRPr lang="en-US" sz="2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4:4	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“The number of men came to be about 5,000.”</a:t>
            </a:r>
            <a:endParaRPr lang="en-US" sz="2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5:14	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“Multitudes of men and women, were constantly 			added to their number.”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6:7	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“The word of God kept on spreading; and the number of 		the disciples continued to increase greatly …”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Acts 8:4	”Those who had been scattered went about preaching   		the word.”</a:t>
            </a:r>
            <a:endParaRPr lang="en-US" sz="2400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86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983" y="232949"/>
            <a:ext cx="7461997" cy="995775"/>
          </a:xfrm>
          <a:prstGeom prst="rect">
            <a:avLst/>
          </a:prstGeom>
          <a:solidFill>
            <a:srgbClr val="627BFA"/>
          </a:solidFill>
          <a:ln>
            <a:noFill/>
          </a:ln>
          <a:effectLst>
            <a:glow rad="101600">
              <a:srgbClr val="FC6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419" y="232948"/>
            <a:ext cx="7798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 OPEN DOOR</a:t>
            </a:r>
            <a:endParaRPr lang="en-US" sz="66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309" y="1398090"/>
            <a:ext cx="792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God will bless us with an open door…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4778" y="4862930"/>
            <a:ext cx="4308203" cy="18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200" b="1" dirty="0">
                <a:latin typeface="Arial Narrow" charset="0"/>
                <a:ea typeface="Arial Narrow" charset="0"/>
                <a:cs typeface="Arial Narrow" charset="0"/>
              </a:rPr>
              <a:t>praying at the same time for us as well, that God </a:t>
            </a:r>
            <a:r>
              <a:rPr lang="en-US" sz="22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will open up to us a door for the word</a:t>
            </a:r>
            <a:r>
              <a:rPr lang="en-US" sz="2200" b="1" dirty="0">
                <a:latin typeface="Arial Narrow" charset="0"/>
                <a:ea typeface="Arial Narrow" charset="0"/>
                <a:cs typeface="Arial Narrow" charset="0"/>
              </a:rPr>
              <a:t>, so that we may speak forth the mystery of Christ, </a:t>
            </a:r>
            <a:endParaRPr lang="en-US" sz="2200" b="1" dirty="0" smtClean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15000"/>
              </a:spcBef>
            </a:pPr>
            <a:r>
              <a:rPr lang="en-US" sz="22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                              - Colossians 4:3</a:t>
            </a:r>
            <a:endParaRPr lang="en-US" sz="22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1872" y="2049395"/>
            <a:ext cx="8402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hearts. 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eyes.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mouths.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09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797821" y="133763"/>
            <a:ext cx="5531660" cy="1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And He said to them, “Go into all the world </a:t>
            </a:r>
            <a:r>
              <a:rPr lang="en-US" sz="24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and preach 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the gospel to all creation</a:t>
            </a: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.”</a:t>
            </a:r>
          </a:p>
          <a:p>
            <a:pPr>
              <a:spcBef>
                <a:spcPct val="15000"/>
              </a:spcBef>
            </a:pPr>
            <a:endParaRPr lang="en-US" sz="12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				- Mark 16:15</a:t>
            </a:r>
            <a:endParaRPr lang="en-US" sz="24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800230" y="1886359"/>
            <a:ext cx="6067418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Then Philip opened his mouth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, and beginning from this Scripture he preached Jesus to him.</a:t>
            </a:r>
            <a:endParaRPr lang="en-US" sz="12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				- Acts 8:35</a:t>
            </a:r>
            <a:endParaRPr lang="en-US" sz="24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66718" y="3527855"/>
            <a:ext cx="35623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So the woman left her </a:t>
            </a:r>
            <a:r>
              <a:rPr lang="en-US" sz="2400" b="1" dirty="0" err="1">
                <a:latin typeface="Arial Narrow" charset="0"/>
                <a:ea typeface="Arial Narrow" charset="0"/>
                <a:cs typeface="Arial Narrow" charset="0"/>
              </a:rPr>
              <a:t>waterpot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, and went into the city </a:t>
            </a:r>
            <a:r>
              <a:rPr lang="en-US" sz="24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said </a:t>
            </a:r>
            <a:r>
              <a:rPr lang="en-US" sz="24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to the men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“Come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, see a man who told me all the things that I have done; this is not </a:t>
            </a: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Christ, is it?” </a:t>
            </a: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en-US" sz="24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			- John 4:28-29</a:t>
            </a:r>
            <a:endParaRPr lang="en-US" sz="24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476884" y="3811268"/>
            <a:ext cx="3438519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Nathanael said to him, “Can any good thing come out of Nazareth?” </a:t>
            </a:r>
            <a:r>
              <a:rPr lang="en-US" sz="24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Philip </a:t>
            </a:r>
            <a:r>
              <a:rPr lang="en-US" sz="2400" b="1" dirty="0" smtClean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said </a:t>
            </a:r>
            <a:r>
              <a:rPr lang="en-US" sz="24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to him, 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“Come and see.” </a:t>
            </a:r>
            <a:endParaRPr lang="en-US" sz="2400" b="1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15000"/>
              </a:spcBef>
            </a:pPr>
            <a:r>
              <a:rPr lang="en-US" sz="24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en-US" sz="2400" b="1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     - </a:t>
            </a:r>
            <a:r>
              <a:rPr lang="en-US" sz="2400" b="1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John </a:t>
            </a:r>
            <a:r>
              <a:rPr lang="en-US" sz="2400" b="1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1:46</a:t>
            </a:r>
            <a:endParaRPr lang="en-US" sz="24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084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983" y="232949"/>
            <a:ext cx="7461997" cy="995775"/>
          </a:xfrm>
          <a:prstGeom prst="rect">
            <a:avLst/>
          </a:prstGeom>
          <a:solidFill>
            <a:srgbClr val="627BFA"/>
          </a:solidFill>
          <a:ln>
            <a:noFill/>
          </a:ln>
          <a:effectLst>
            <a:glow rad="101600">
              <a:srgbClr val="FC606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419" y="232948"/>
            <a:ext cx="7798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AN OPEN DOOR</a:t>
            </a:r>
            <a:endParaRPr lang="en-US" sz="66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872" y="2049395"/>
            <a:ext cx="8402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hearts. 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eyes.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mouths.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>
                <a:solidFill>
                  <a:prstClr val="white"/>
                </a:solidFill>
                <a:latin typeface="Arial Narrow" pitchFamily="34" charset="0"/>
              </a:rPr>
              <a:t>But we have to open our Bibles. </a:t>
            </a:r>
          </a:p>
          <a:p>
            <a:pPr marL="742950" indent="-742950">
              <a:buFont typeface="+mj-lt"/>
              <a:buAutoNum type="arabicPeriod"/>
            </a:pPr>
            <a:endParaRPr lang="en-US" sz="12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309" y="1398090"/>
            <a:ext cx="792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God will bless us with an open door…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4778" y="4862930"/>
            <a:ext cx="4308203" cy="18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200" b="1" dirty="0">
                <a:latin typeface="Arial Narrow" charset="0"/>
                <a:ea typeface="Arial Narrow" charset="0"/>
                <a:cs typeface="Arial Narrow" charset="0"/>
              </a:rPr>
              <a:t>praying at the same time for us as well, that God </a:t>
            </a:r>
            <a:r>
              <a:rPr lang="en-US" sz="2200" b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will open up to us a door for the word</a:t>
            </a:r>
            <a:r>
              <a:rPr lang="en-US" sz="2200" b="1" dirty="0">
                <a:latin typeface="Arial Narrow" charset="0"/>
                <a:ea typeface="Arial Narrow" charset="0"/>
                <a:cs typeface="Arial Narrow" charset="0"/>
              </a:rPr>
              <a:t>, so that we may speak forth the mystery of Christ, </a:t>
            </a:r>
            <a:endParaRPr lang="en-US" sz="2200" b="1" dirty="0" smtClean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ct val="15000"/>
              </a:spcBef>
            </a:pPr>
            <a:r>
              <a:rPr lang="en-US" sz="2200" b="1" dirty="0" smtClean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                               - Colossians 4:3</a:t>
            </a:r>
            <a:endParaRPr lang="en-US" sz="2200" b="1" dirty="0">
              <a:solidFill>
                <a:prstClr val="white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28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77" y="822645"/>
            <a:ext cx="8753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b="1" dirty="0" smtClean="0">
                <a:latin typeface="Arial Narrow" pitchFamily="34" charset="0"/>
              </a:rPr>
              <a:t>	If you are not yet a Christian, the Lord is standing at the door of your heart and knocking!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722" y="2460935"/>
            <a:ext cx="792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5400" b="1" dirty="0" smtClean="0">
                <a:solidFill>
                  <a:srgbClr val="FFFF00"/>
                </a:solidFill>
                <a:latin typeface="Arial Narrow" pitchFamily="34" charset="0"/>
              </a:rPr>
              <a:t>	Will you let Him in?</a:t>
            </a:r>
            <a:endParaRPr lang="en-US" sz="5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90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378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5_Default Design</vt:lpstr>
      <vt:lpstr>1_Default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Dell Pulpit</cp:lastModifiedBy>
  <cp:revision>385</cp:revision>
  <dcterms:created xsi:type="dcterms:W3CDTF">2009-02-13T19:04:51Z</dcterms:created>
  <dcterms:modified xsi:type="dcterms:W3CDTF">2016-08-07T21:54:39Z</dcterms:modified>
</cp:coreProperties>
</file>