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71" r:id="rId3"/>
    <p:sldId id="285" r:id="rId4"/>
    <p:sldId id="283" r:id="rId5"/>
    <p:sldId id="286" r:id="rId6"/>
    <p:sldId id="287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40000"/>
    <a:srgbClr val="AE8F56"/>
    <a:srgbClr val="6F2A05"/>
    <a:srgbClr val="681900"/>
    <a:srgbClr val="FFFF99"/>
    <a:srgbClr val="FACBA0"/>
    <a:srgbClr val="FBD9B3"/>
    <a:srgbClr val="1976FF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53" autoAdjust="0"/>
    <p:restoredTop sz="95579" autoAdjust="0"/>
  </p:normalViewPr>
  <p:slideViewPr>
    <p:cSldViewPr snapToGrid="0">
      <p:cViewPr>
        <p:scale>
          <a:sx n="80" d="100"/>
          <a:sy n="80" d="100"/>
        </p:scale>
        <p:origin x="0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77E1-3B7C-46D1-81C0-2AA345D4D2DB}" type="datetimeFigureOut">
              <a:rPr lang="en-US" smtClean="0"/>
              <a:pPr/>
              <a:t>8/19/16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6427-7E93-46EC-8780-06196B090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4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390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1388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2063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56245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51570" y="3159655"/>
            <a:ext cx="2410579" cy="5207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449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51570" y="3159655"/>
            <a:ext cx="2410579" cy="5207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68396" y="2340924"/>
            <a:ext cx="6111627" cy="579549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0123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95462"/>
            <a:ext cx="8211824" cy="507993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2055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95462"/>
            <a:ext cx="8211824" cy="507993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330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95462"/>
            <a:ext cx="8211824" cy="507993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68147" y="354162"/>
            <a:ext cx="5810076" cy="3750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0647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8983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7867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2921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97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593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120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7938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781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72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7711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2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8/19/16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19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6412D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66412D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66412D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66412D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66412D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66412D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355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295" y="942687"/>
            <a:ext cx="89633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His work was foretold in the Old Testament (Mark 1:2-3).</a:t>
            </a: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endParaRPr lang="en-US" sz="10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 He had an extraordinary birth (Luke 1:5-7).</a:t>
            </a: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endParaRPr lang="en-US" sz="10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 He had a strange appearance (Matthew 3:4).</a:t>
            </a: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endParaRPr lang="en-US" sz="10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 He preached a message of repentance (Matthew 3:1-2).</a:t>
            </a: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endParaRPr lang="en-US" sz="10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 He was the Elijah to come (Matthew 11:12-15).</a:t>
            </a: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endParaRPr lang="en-US" sz="10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 He was a baptizer (Mark 1:4-5).</a:t>
            </a: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defTabSz="344488">
              <a:buClr>
                <a:srgbClr val="000000"/>
              </a:buClr>
            </a:pP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2600" b="1" dirty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		</a:t>
            </a:r>
          </a:p>
          <a:p>
            <a:pPr defTabSz="344488">
              <a:buClr>
                <a:srgbClr val="FF0000"/>
              </a:buClr>
            </a:pPr>
            <a:endParaRPr lang="en-US" sz="26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9378" y="373"/>
            <a:ext cx="9143999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charset="0"/>
                <a:ea typeface="Impact" charset="0"/>
                <a:cs typeface="Impact" charset="0"/>
              </a:rPr>
              <a:t>John the Baptist</a:t>
            </a:r>
          </a:p>
          <a:p>
            <a:pPr algn="ctr">
              <a:defRPr/>
            </a:pPr>
            <a:r>
              <a:rPr lang="en-US" sz="32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charset="0"/>
                <a:ea typeface="Impact" charset="0"/>
                <a:cs typeface="Impact" charset="0"/>
              </a:rPr>
              <a:t>The Voice Crying  in the Wilderness</a:t>
            </a:r>
            <a:endParaRPr lang="en-US" sz="32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7850" y="4638392"/>
            <a:ext cx="72152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</a:rPr>
              <a:t>John the Baptist appeared in the wilderness </a:t>
            </a: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preaching </a:t>
            </a:r>
            <a:r>
              <a:rPr lang="en-US" sz="2800" b="1" u="sng" dirty="0">
                <a:solidFill>
                  <a:srgbClr val="000000"/>
                </a:solidFill>
                <a:latin typeface="Arial Narrow" pitchFamily="34" charset="0"/>
              </a:rPr>
              <a:t>a baptism of repentance for the forgiveness of sins</a:t>
            </a: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defTabSz="344488">
              <a:buClr>
                <a:srgbClr val="FF0000"/>
              </a:buClr>
            </a:pP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											- Mark 1:4</a:t>
            </a:r>
            <a:endParaRPr lang="en-US" sz="28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605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295" y="942687"/>
            <a:ext cx="8963385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His work was foretold in the Old Testament (Mark 1:2-3).</a:t>
            </a: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endParaRPr lang="en-US" sz="10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 He had an extraordinary birth (Luke 1:5-7).</a:t>
            </a: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endParaRPr lang="en-US" sz="10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r>
              <a:rPr lang="en-US" sz="2600" b="1" i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He had a strange appearance (Matthew 3:4).</a:t>
            </a: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endParaRPr lang="en-US" sz="10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r>
              <a:rPr lang="en-US" sz="2600" b="1" i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He preached a message of repentance (Matthew 3:1-2).</a:t>
            </a: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endParaRPr lang="en-US" sz="10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r>
              <a:rPr lang="en-US" sz="2600" b="1" i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He was the Elijah to come (Matthew 11:12-15).</a:t>
            </a: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endParaRPr lang="en-US" sz="10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r>
              <a:rPr lang="en-US" sz="2600" b="1" i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He was a baptizer (Mark 1:4-5).</a:t>
            </a: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endParaRPr lang="en-US" sz="10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r>
              <a:rPr lang="en-US" sz="2600" b="1" i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He was more than a prophet (Luke 7:26-27).</a:t>
            </a: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endParaRPr lang="en-US" sz="10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He testified of Jesus (John 1:29-34).</a:t>
            </a: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endParaRPr lang="en-US" sz="10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r>
              <a:rPr lang="en-US" sz="2600" b="1" i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John was killed because of His preaching (Mark 6:14-29).</a:t>
            </a: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endParaRPr lang="en-US" sz="10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r>
              <a:rPr lang="en-US" sz="2600" b="1" i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John was commended by Jesus (Luke 7:28).</a:t>
            </a:r>
            <a:endParaRPr lang="en-US" sz="26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defTabSz="344488">
              <a:buClr>
                <a:srgbClr val="000000"/>
              </a:buClr>
            </a:pP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2600" b="1" dirty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		</a:t>
            </a:r>
          </a:p>
          <a:p>
            <a:pPr defTabSz="344488">
              <a:buClr>
                <a:srgbClr val="FF0000"/>
              </a:buClr>
            </a:pPr>
            <a:endParaRPr lang="en-US" sz="26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9378" y="373"/>
            <a:ext cx="9143999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charset="0"/>
                <a:ea typeface="Impact" charset="0"/>
                <a:cs typeface="Impact" charset="0"/>
              </a:rPr>
              <a:t>John the Baptist</a:t>
            </a:r>
          </a:p>
          <a:p>
            <a:pPr algn="ctr">
              <a:defRPr/>
            </a:pPr>
            <a:r>
              <a:rPr lang="en-US" sz="32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charset="0"/>
                <a:ea typeface="Impact" charset="0"/>
                <a:cs typeface="Impact" charset="0"/>
              </a:rPr>
              <a:t>The Voice Crying  in the Wilderness</a:t>
            </a:r>
            <a:endParaRPr lang="en-US" sz="32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charset="0"/>
              <a:ea typeface="Impact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92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9378" y="373"/>
            <a:ext cx="9143999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charset="0"/>
                <a:ea typeface="Impact" charset="0"/>
                <a:cs typeface="Impact" charset="0"/>
              </a:rPr>
              <a:t>John the Baptist</a:t>
            </a:r>
          </a:p>
          <a:p>
            <a:pPr algn="ctr">
              <a:defRPr/>
            </a:pPr>
            <a:r>
              <a:rPr lang="en-US" sz="32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charset="0"/>
                <a:ea typeface="Impact" charset="0"/>
                <a:cs typeface="Impact" charset="0"/>
              </a:rPr>
              <a:t>The Voice Crying  in the Wilderness</a:t>
            </a:r>
            <a:endParaRPr lang="en-US" sz="32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5037" y="2738155"/>
            <a:ext cx="7215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</a:rPr>
              <a:t>“He must increase, but I must decrease</a:t>
            </a: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.” </a:t>
            </a: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											                  </a:t>
            </a:r>
            <a:r>
              <a:rPr lang="en-US" sz="2800" b="1" smtClean="0">
                <a:solidFill>
                  <a:srgbClr val="000000"/>
                </a:solidFill>
                <a:latin typeface="Arial Narrow" pitchFamily="34" charset="0"/>
              </a:rPr>
              <a:t>- John 3:30</a:t>
            </a:r>
            <a:endParaRPr lang="en-US" sz="28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680" y="4090712"/>
            <a:ext cx="81026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</a:rPr>
              <a:t>“As for me, I baptize you </a:t>
            </a: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with </a:t>
            </a: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</a:rPr>
              <a:t>water for repentance, but He who is coming after me is mightier than I, and I am not fit to remove His </a:t>
            </a: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sandals</a:t>
            </a:r>
            <a:r>
              <a:rPr lang="en-US" sz="2800" b="1" dirty="0">
                <a:solidFill>
                  <a:srgbClr val="000000"/>
                </a:solidFill>
                <a:latin typeface="Arial Narrow" pitchFamily="34" charset="0"/>
              </a:rPr>
              <a:t>.</a:t>
            </a: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”</a:t>
            </a: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										                                                               															</a:t>
            </a:r>
            <a:r>
              <a:rPr lang="en-US" sz="2800" b="1" smtClean="0">
                <a:solidFill>
                  <a:srgbClr val="000000"/>
                </a:solidFill>
                <a:latin typeface="Arial Narrow" pitchFamily="34" charset="0"/>
              </a:rPr>
              <a:t>- Matthew 3:11</a:t>
            </a:r>
            <a:endParaRPr lang="en-US" sz="28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999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John teaches us about humility (John 3:30).</a:t>
            </a:r>
          </a:p>
        </p:txBody>
      </p:sp>
    </p:spTree>
    <p:extLst>
      <p:ext uri="{BB962C8B-B14F-4D97-AF65-F5344CB8AC3E}">
        <p14:creationId xmlns:p14="http://schemas.microsoft.com/office/powerpoint/2010/main" val="622895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9991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John teaches us about humility (John 3:30).</a:t>
            </a: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endParaRPr lang="en-US" sz="10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 John teaches us about discouragement (Luke 7:18-23).</a:t>
            </a: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endParaRPr lang="en-US" sz="10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chemeClr val="bg1"/>
              </a:buClr>
              <a:buFont typeface="Arial" charset="0"/>
              <a:buChar char="•"/>
            </a:pPr>
            <a:r>
              <a:rPr lang="en-US" sz="2600" b="1" i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600" b="1" i="1" dirty="0" smtClean="0">
                <a:solidFill>
                  <a:schemeClr val="bg1"/>
                </a:solidFill>
                <a:latin typeface="Arial Narrow" pitchFamily="34" charset="0"/>
              </a:rPr>
              <a:t>John teaches us about greatness in the eyes of God (Luke 7:28).</a:t>
            </a: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defTabSz="344488">
              <a:buClr>
                <a:srgbClr val="000000"/>
              </a:buClr>
            </a:pPr>
            <a:endParaRPr lang="en-US" sz="2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2600" b="1" dirty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r>
              <a:rPr lang="en-US" sz="2600" b="1" dirty="0" smtClean="0">
                <a:solidFill>
                  <a:srgbClr val="000000"/>
                </a:solidFill>
                <a:latin typeface="Arial Narrow" pitchFamily="34" charset="0"/>
              </a:rPr>
              <a:t>		</a:t>
            </a:r>
          </a:p>
          <a:p>
            <a:pPr defTabSz="344488">
              <a:buClr>
                <a:srgbClr val="FF0000"/>
              </a:buClr>
            </a:pPr>
            <a:endParaRPr lang="en-US" sz="26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9378" y="373"/>
            <a:ext cx="9143999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charset="0"/>
                <a:ea typeface="Impact" charset="0"/>
                <a:cs typeface="Impact" charset="0"/>
              </a:rPr>
              <a:t>John the Baptist</a:t>
            </a:r>
          </a:p>
          <a:p>
            <a:pPr algn="ctr">
              <a:defRPr/>
            </a:pPr>
            <a:r>
              <a:rPr lang="en-US" sz="32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Impact" charset="0"/>
                <a:ea typeface="Impact" charset="0"/>
                <a:cs typeface="Impact" charset="0"/>
              </a:rPr>
              <a:t>The Voice Crying  in the Wilderness</a:t>
            </a:r>
            <a:endParaRPr lang="en-US" sz="32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Impact" charset="0"/>
              <a:ea typeface="Impact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30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928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6059</TotalTime>
  <Words>314</Words>
  <Application>Microsoft Macintosh PowerPoint</Application>
  <PresentationFormat>On-screen Show (4:3)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Adelle-Regular</vt:lpstr>
      <vt:lpstr>Apple Chancery</vt:lpstr>
      <vt:lpstr>Arial Narrow</vt:lpstr>
      <vt:lpstr>Calibri</vt:lpstr>
      <vt:lpstr>Impact</vt:lpstr>
      <vt:lpstr>MS PGothic</vt:lpstr>
      <vt:lpstr>Trebuchet MS</vt:lpstr>
      <vt:lpstr>Arial</vt:lpstr>
      <vt:lpstr>5_Default Design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Genesia Jeffries</cp:lastModifiedBy>
  <cp:revision>402</cp:revision>
  <dcterms:created xsi:type="dcterms:W3CDTF">2009-02-13T19:04:51Z</dcterms:created>
  <dcterms:modified xsi:type="dcterms:W3CDTF">2016-08-20T04:51:37Z</dcterms:modified>
</cp:coreProperties>
</file>