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71" r:id="rId3"/>
    <p:sldId id="281" r:id="rId4"/>
    <p:sldId id="284" r:id="rId5"/>
    <p:sldId id="287" r:id="rId6"/>
    <p:sldId id="286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A40000"/>
    <a:srgbClr val="AE8F56"/>
    <a:srgbClr val="6F2A05"/>
    <a:srgbClr val="681900"/>
    <a:srgbClr val="FFFF99"/>
    <a:srgbClr val="FACBA0"/>
    <a:srgbClr val="FBD9B3"/>
    <a:srgbClr val="1976FF"/>
    <a:srgbClr val="2A2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54" autoAdjust="0"/>
    <p:restoredTop sz="95528" autoAdjust="0"/>
  </p:normalViewPr>
  <p:slideViewPr>
    <p:cSldViewPr snapToGrid="0">
      <p:cViewPr>
        <p:scale>
          <a:sx n="80" d="100"/>
          <a:sy n="80" d="100"/>
        </p:scale>
        <p:origin x="888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077E1-3B7C-46D1-81C0-2AA345D4D2DB}" type="datetimeFigureOut">
              <a:rPr lang="en-US" smtClean="0"/>
              <a:pPr/>
              <a:t>9/29/16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6427-7E93-46EC-8780-06196B090E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74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5DDFF7B-52A9-42B2-A300-13955D0AF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39065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6709619-5565-4C44-BF49-C26028D2E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13884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813AADF-5633-43D7-A06C-324372B75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2063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608252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152333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04810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5048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65436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67485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80828"/>
      </p:ext>
    </p:extLst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141267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FFBF594-C1AD-4A66-B9F7-9E69B7132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329214"/>
      </p:ext>
    </p:extLst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21496"/>
      </p:ext>
    </p:extLst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00660"/>
      </p:ext>
    </p:extLst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5043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8629473-AF3F-4883-BDF3-3ABA3719CB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975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5D2B87F-A31A-4369-9209-FE40FC2ECA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0593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56EE7CA-F7AF-4C24-A9C7-05F2615DA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1203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48B9156-35FC-4963-A715-B903B6B22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7938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815266D-FA29-4F65-B91F-DC5151C9B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6781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D938B38-9804-40F6-8285-A6A8DF790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7208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6BD8EC1-34C3-40E1-9001-76356B10B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711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EBEB54C-64CD-4F19-B8A6-932E7385F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2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0BEE-03FD-41CC-A887-83BC5205BA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9/29/16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9ADB-799A-48A3-98B9-340ED58A79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38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3557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0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57500" y="152400"/>
            <a:ext cx="6591300" cy="41148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527" y="1424970"/>
            <a:ext cx="2736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AR CENA" charset="0"/>
                <a:ea typeface="AR CENA" charset="0"/>
                <a:cs typeface="AR CENA" charset="0"/>
              </a:rPr>
              <a:t>Tongue Speaking</a:t>
            </a:r>
            <a:endParaRPr lang="en-US" sz="5400" b="1" dirty="0"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latin typeface="AR CENA" charset="0"/>
              <a:ea typeface="AR CENA" charset="0"/>
              <a:cs typeface="AR CEN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9132" y="866143"/>
            <a:ext cx="5410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Necessary to be saved?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Extreme emotional experience?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Unintelligible sounds?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C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ould occur at any time?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Continues to exist?</a:t>
            </a:r>
            <a:endParaRPr lang="en-US" sz="2600" b="1" dirty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617697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What is the truth?</a:t>
            </a:r>
            <a:endParaRPr lang="en-US" sz="4400" b="1" dirty="0"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718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0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5527" y="1424970"/>
            <a:ext cx="2736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AR CENA" charset="0"/>
                <a:ea typeface="AR CENA" charset="0"/>
                <a:cs typeface="AR CENA" charset="0"/>
              </a:rPr>
              <a:t>Tongue Speaking</a:t>
            </a:r>
            <a:endParaRPr lang="en-US" sz="5400" b="1" dirty="0"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latin typeface="AR CENA" charset="0"/>
              <a:ea typeface="AR CENA" charset="0"/>
              <a:cs typeface="AR CEN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617697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What is the truth?</a:t>
            </a:r>
            <a:endParaRPr lang="en-US" sz="4400" b="1" dirty="0"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500" y="-88415"/>
            <a:ext cx="6591300" cy="507751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7327" y="282273"/>
            <a:ext cx="593476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was a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 miraculous spiritual gift.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was miraculously imparted.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1848" y="1821935"/>
            <a:ext cx="5410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600" b="1" dirty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t</a:t>
            </a:r>
            <a:r>
              <a:rPr lang="en-US" sz="26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hrough Holy Spirit  baptism</a:t>
            </a:r>
            <a:endParaRPr lang="en-US" sz="2600" b="1" dirty="0" smtClean="0"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en-US" sz="26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through layin</a:t>
            </a:r>
            <a:r>
              <a:rPr lang="en-US" sz="26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g on of apostles’ hands</a:t>
            </a:r>
            <a:endParaRPr lang="en-US" sz="2600" b="1" dirty="0" smtClean="0"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655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0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57500" y="-88415"/>
            <a:ext cx="6591300" cy="507751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527" y="1424970"/>
            <a:ext cx="2736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AR CENA" charset="0"/>
                <a:ea typeface="AR CENA" charset="0"/>
                <a:cs typeface="AR CENA" charset="0"/>
              </a:rPr>
              <a:t>Tongue Speaking</a:t>
            </a:r>
            <a:endParaRPr lang="en-US" sz="5400" b="1" dirty="0"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latin typeface="AR CENA" charset="0"/>
              <a:ea typeface="AR CENA" charset="0"/>
              <a:cs typeface="AR CEN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617697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What is the truth?</a:t>
            </a:r>
            <a:endParaRPr lang="en-US" sz="4400" b="1" dirty="0"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7327" y="282273"/>
            <a:ext cx="593476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was a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 miraculous spiritual gift.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was miraculously imparted.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Not every Christian had the ability.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involved speaking actual languages.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b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enefited unbelievers.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could be controlled by the speaker.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They were to be exercised one at a time.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The gift has ceased!</a:t>
            </a:r>
            <a:endParaRPr lang="en-US" sz="26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7947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09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57500" y="-88415"/>
            <a:ext cx="6591300" cy="507751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527" y="1424970"/>
            <a:ext cx="2736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prstClr val="white"/>
                </a:solidFill>
                <a:effectLst>
                  <a:glow rad="127000">
                    <a:prstClr val="black"/>
                  </a:glow>
                </a:effectLst>
                <a:latin typeface="AR CENA" charset="0"/>
                <a:ea typeface="AR CENA" charset="0"/>
                <a:cs typeface="AR CENA" charset="0"/>
              </a:rPr>
              <a:t>Tongue Speaking</a:t>
            </a:r>
            <a:endParaRPr lang="en-US" sz="5400" b="1" dirty="0">
              <a:solidFill>
                <a:prstClr val="white"/>
              </a:solidFill>
              <a:effectLst>
                <a:glow rad="127000">
                  <a:prstClr val="black"/>
                </a:glow>
              </a:effectLst>
              <a:latin typeface="AR CENA" charset="0"/>
              <a:ea typeface="AR CENA" charset="0"/>
              <a:cs typeface="AR CEN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617697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What can we learn?</a:t>
            </a:r>
            <a:endParaRPr lang="en-US" sz="4400" b="1" dirty="0">
              <a:solidFill>
                <a:srgbClr val="FFFF00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42854" y="851736"/>
            <a:ext cx="5934769" cy="3701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A lesson about the Bible:                         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It is all we need!</a:t>
            </a: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endParaRPr lang="en-US" sz="5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A lesson about spiritual gifts:                  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Every Christian has one!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en-US" sz="500" b="1" dirty="0" smtClean="0">
              <a:solidFill>
                <a:prstClr val="white"/>
              </a:solidFill>
              <a:effectLst>
                <a:glow rad="101600">
                  <a:prstClr val="black">
                    <a:alpha val="60000"/>
                  </a:prstClr>
                </a:glow>
              </a:effectLst>
              <a:latin typeface="Arial Narrow" pitchFamily="34" charset="0"/>
            </a:endParaRPr>
          </a:p>
          <a:p>
            <a:pPr marL="457200" indent="-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A lesson about salvation:   </a:t>
            </a:r>
            <a:r>
              <a:rPr lang="en-US" sz="2600" b="1" dirty="0" smtClean="0">
                <a:solidFill>
                  <a:prstClr val="white"/>
                </a:solidFill>
                <a:effectLst>
                  <a:glow rad="101600">
                    <a:prstClr val="black">
                      <a:alpha val="60000"/>
                    </a:prstClr>
                  </a:glow>
                </a:effectLst>
                <a:latin typeface="Arial Narrow" pitchFamily="34" charset="0"/>
              </a:rPr>
              <a:t>                    Tongue speaking has never been necessary for one to be saved!</a:t>
            </a:r>
          </a:p>
        </p:txBody>
      </p:sp>
    </p:spTree>
    <p:extLst>
      <p:ext uri="{BB962C8B-B14F-4D97-AF65-F5344CB8AC3E}">
        <p14:creationId xmlns:p14="http://schemas.microsoft.com/office/powerpoint/2010/main" val="13160747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928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11056</TotalTime>
  <Words>165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 CENA</vt:lpstr>
      <vt:lpstr>Arial Narrow</vt:lpstr>
      <vt:lpstr>Calibri</vt:lpstr>
      <vt:lpstr>MS PGothic</vt:lpstr>
      <vt:lpstr>Arial</vt:lpstr>
      <vt:lpstr>5_Default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Genesia Jeffries</cp:lastModifiedBy>
  <cp:revision>442</cp:revision>
  <dcterms:created xsi:type="dcterms:W3CDTF">2009-02-13T19:04:51Z</dcterms:created>
  <dcterms:modified xsi:type="dcterms:W3CDTF">2016-10-01T11:56:07Z</dcterms:modified>
</cp:coreProperties>
</file>