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97" r:id="rId2"/>
    <p:sldMasterId id="2147483705" r:id="rId3"/>
  </p:sldMasterIdLst>
  <p:notesMasterIdLst>
    <p:notesMasterId r:id="rId13"/>
  </p:notesMasterIdLst>
  <p:sldIdLst>
    <p:sldId id="269" r:id="rId4"/>
    <p:sldId id="272" r:id="rId5"/>
    <p:sldId id="273" r:id="rId6"/>
    <p:sldId id="275" r:id="rId7"/>
    <p:sldId id="276" r:id="rId8"/>
    <p:sldId id="277" r:id="rId9"/>
    <p:sldId id="278" r:id="rId10"/>
    <p:sldId id="279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/>
    <p:restoredTop sz="94665"/>
  </p:normalViewPr>
  <p:slideViewPr>
    <p:cSldViewPr>
      <p:cViewPr varScale="1">
        <p:scale>
          <a:sx n="86" d="100"/>
          <a:sy n="86" d="100"/>
        </p:scale>
        <p:origin x="224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81EEE-BF90-489F-860F-5334B6B4B721}" type="datetimeFigureOut">
              <a:rPr lang="en-US" smtClean="0"/>
              <a:pPr/>
              <a:t>11/5/16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202A6-C2DD-4A75-B8FB-B4CB3AAF8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983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4355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0925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9302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21168971">
            <a:off x="1956972" y="3800253"/>
            <a:ext cx="5009192" cy="3348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0048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185583">
            <a:off x="2046512" y="1695556"/>
            <a:ext cx="4571514" cy="2046144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21168971">
            <a:off x="1912771" y="3796851"/>
            <a:ext cx="5151587" cy="3348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7894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701" y="102724"/>
            <a:ext cx="5452280" cy="6639711"/>
          </a:xfrm>
        </p:spPr>
        <p:txBody>
          <a:bodyPr anchor="ctr"/>
          <a:lstStyle>
            <a:lvl1pPr algn="ctr">
              <a:defRPr baseline="0">
                <a:solidFill>
                  <a:srgbClr val="2C5669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1899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701" y="102724"/>
            <a:ext cx="5452280" cy="6639711"/>
          </a:xfrm>
        </p:spPr>
        <p:txBody>
          <a:bodyPr anchor="ctr"/>
          <a:lstStyle>
            <a:lvl1pPr algn="ctr">
              <a:defRPr baseline="0">
                <a:solidFill>
                  <a:srgbClr val="2C5669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3189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023641">
            <a:off x="5965311" y="4244929"/>
            <a:ext cx="2362912" cy="1163748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701" y="102724"/>
            <a:ext cx="5452280" cy="6639711"/>
          </a:xfrm>
        </p:spPr>
        <p:txBody>
          <a:bodyPr anchor="ctr"/>
          <a:lstStyle>
            <a:lvl1pPr algn="ctr">
              <a:defRPr baseline="0">
                <a:solidFill>
                  <a:srgbClr val="2C5669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8579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0055" y="121402"/>
            <a:ext cx="8859027" cy="5556438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521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29978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3311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21168971">
            <a:off x="1956972" y="3800253"/>
            <a:ext cx="5009192" cy="3348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4316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185583">
            <a:off x="2046512" y="1695556"/>
            <a:ext cx="4571514" cy="2046144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21168971">
            <a:off x="1912771" y="3796851"/>
            <a:ext cx="5151587" cy="3348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6645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701" y="102724"/>
            <a:ext cx="5452280" cy="6639711"/>
          </a:xfrm>
        </p:spPr>
        <p:txBody>
          <a:bodyPr anchor="ctr"/>
          <a:lstStyle>
            <a:lvl1pPr algn="ctr">
              <a:defRPr baseline="0">
                <a:solidFill>
                  <a:srgbClr val="2C5669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6716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701" y="102724"/>
            <a:ext cx="5452280" cy="6639711"/>
          </a:xfrm>
        </p:spPr>
        <p:txBody>
          <a:bodyPr anchor="ctr"/>
          <a:lstStyle>
            <a:lvl1pPr algn="ctr">
              <a:defRPr baseline="0">
                <a:solidFill>
                  <a:srgbClr val="2C5669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91062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023641">
            <a:off x="5965311" y="4244929"/>
            <a:ext cx="2362912" cy="1163748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701" y="102724"/>
            <a:ext cx="5452280" cy="6639711"/>
          </a:xfrm>
        </p:spPr>
        <p:txBody>
          <a:bodyPr anchor="ctr"/>
          <a:lstStyle>
            <a:lvl1pPr algn="ctr">
              <a:defRPr baseline="0">
                <a:solidFill>
                  <a:srgbClr val="2C5669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761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0055" y="121402"/>
            <a:ext cx="8859027" cy="5556438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1719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4923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7805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238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536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498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9703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6517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theme" Target="../theme/theme3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11/5/16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6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11/5/16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99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42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1185583">
            <a:off x="2062140" y="1867655"/>
            <a:ext cx="4571514" cy="2046144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 CENA" panose="02000000000000000000" pitchFamily="2" charset="0"/>
              </a:rPr>
              <a:t>The Christian and the 2016 Election</a:t>
            </a:r>
            <a:endParaRPr lang="en-US" sz="4800" dirty="0">
              <a:latin typeface="AR CENA" panose="02000000000000000000" pitchFamily="2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 rot="21168971">
            <a:off x="1956972" y="3800253"/>
            <a:ext cx="5009192" cy="33482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 CENA" panose="02000000000000000000" pitchFamily="2" charset="0"/>
              </a:rPr>
              <a:t>3 Things You Need to Remember</a:t>
            </a:r>
            <a:endParaRPr lang="en-US" sz="2800" b="1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22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1371600" y="990600"/>
            <a:ext cx="754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1023641">
            <a:off x="5965311" y="4438459"/>
            <a:ext cx="2362912" cy="1163748"/>
          </a:xfrm>
        </p:spPr>
        <p:txBody>
          <a:bodyPr/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3 Things to Remember</a:t>
            </a:r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6326022" y="990600"/>
            <a:ext cx="1827378" cy="204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 CENA" panose="02000000000000000000" pitchFamily="2" charset="0"/>
              </a:rPr>
              <a:t>The Christian and the 2016 Election</a:t>
            </a:r>
            <a:endParaRPr lang="en-US" sz="4000" b="1" dirty="0">
              <a:latin typeface="AR CENA" panose="02000000000000000000" pitchFamily="2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-2362200" y="36493"/>
            <a:ext cx="106983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5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Stay United!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67425" y="1752600"/>
            <a:ext cx="4309375" cy="45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One Body.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One Spirit.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One Hope.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One Lord.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One Faith.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One Baptism.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One God and Father.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</a:pPr>
            <a:endParaRPr lang="en-US" altLang="en-US" sz="28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2085" y="1219200"/>
            <a:ext cx="75879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sz="2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Christians we are bound by the…</a:t>
            </a:r>
            <a:endParaRPr lang="en-US" altLang="en-US" sz="26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-1447800" y="5867400"/>
            <a:ext cx="7587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(Ephesians 4:4-6)</a:t>
            </a:r>
            <a:endParaRPr lang="en-US" altLang="en-US" sz="28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0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1023641">
            <a:off x="5965311" y="4438459"/>
            <a:ext cx="2362912" cy="1163748"/>
          </a:xfrm>
        </p:spPr>
        <p:txBody>
          <a:bodyPr/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3 Things to Remember</a:t>
            </a:r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6326022" y="990600"/>
            <a:ext cx="1827378" cy="204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 CENA" panose="02000000000000000000" pitchFamily="2" charset="0"/>
              </a:rPr>
              <a:t>The Christian and the 2016 Election</a:t>
            </a:r>
            <a:endParaRPr lang="en-US" sz="4000" b="1" dirty="0">
              <a:latin typeface="AR CENA" panose="02000000000000000000" pitchFamily="2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-2362200" y="112693"/>
            <a:ext cx="106983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5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You have influence!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371600" y="990600"/>
            <a:ext cx="754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295400" y="1094734"/>
            <a:ext cx="41147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debate politics on social media!</a:t>
            </a:r>
            <a:endParaRPr lang="en-US" altLang="en-US" sz="28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19101" y="2184794"/>
            <a:ext cx="5753099" cy="1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It sends a bad message!</a:t>
            </a:r>
          </a:p>
          <a:p>
            <a:pPr algn="ctr"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(Matthew 5:16; Philippians 2:15; John 17:21)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00915" y="3963007"/>
            <a:ext cx="6176085" cy="256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1313" indent="-341313" fontAlgn="base">
              <a:spcBef>
                <a:spcPct val="35000"/>
              </a:spcBef>
              <a:spcAft>
                <a:spcPct val="0"/>
              </a:spcAft>
              <a:tabLst>
                <a:tab pos="341313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Instead stay away from politics on            social media (Proverbs 17:14).</a:t>
            </a:r>
          </a:p>
          <a:p>
            <a:pPr marL="280988" indent="-280988"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Instead exercise discipline and restraint (Proverbs 17:27-28).</a:t>
            </a:r>
          </a:p>
          <a:p>
            <a:pPr marL="280988" indent="-280988" fontAlgn="base">
              <a:spcBef>
                <a:spcPct val="35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Instead be wise and make the             most of your time (Ephesians 5:16).</a:t>
            </a:r>
          </a:p>
        </p:txBody>
      </p:sp>
    </p:spTree>
    <p:extLst>
      <p:ext uri="{BB962C8B-B14F-4D97-AF65-F5344CB8AC3E}">
        <p14:creationId xmlns:p14="http://schemas.microsoft.com/office/powerpoint/2010/main" val="250007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1023641">
            <a:off x="5965311" y="4438459"/>
            <a:ext cx="2362912" cy="1163748"/>
          </a:xfrm>
        </p:spPr>
        <p:txBody>
          <a:bodyPr/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3 Things to Remember</a:t>
            </a:r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6326022" y="990600"/>
            <a:ext cx="1827378" cy="204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 CENA" panose="02000000000000000000" pitchFamily="2" charset="0"/>
              </a:rPr>
              <a:t>The Christian and the 2016 Election</a:t>
            </a:r>
            <a:endParaRPr lang="en-US" sz="4000" b="1" dirty="0">
              <a:latin typeface="AR CENA" panose="02000000000000000000" pitchFamily="2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-2362200" y="112693"/>
            <a:ext cx="106983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5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Who is in control!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371600" y="996462"/>
            <a:ext cx="754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8201" y="1066800"/>
            <a:ext cx="49529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ultimately in control!</a:t>
            </a:r>
            <a:endParaRPr lang="en-US" altLang="en-US" sz="40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19805" y="2590800"/>
            <a:ext cx="4534319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 reigns over the nations,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 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sits 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 His holy throne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     </a:t>
            </a:r>
            <a:r>
              <a:rPr lang="en-US" alt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Psalm 47:8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57200" y="4233005"/>
            <a:ext cx="4762919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 </a:t>
            </a:r>
            <a:r>
              <a:rPr lang="en-US" sz="2400" cap="small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is high above all 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nations; His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glory is above the 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heavens. Who 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like the </a:t>
            </a:r>
            <a:r>
              <a:rPr lang="en-US" sz="2400" cap="small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our 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God, who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is enthroned on high,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     </a:t>
            </a:r>
            <a:r>
              <a:rPr lang="en-US" alt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Psalm 113:4-5</a:t>
            </a:r>
          </a:p>
        </p:txBody>
      </p:sp>
    </p:spTree>
    <p:extLst>
      <p:ext uri="{BB962C8B-B14F-4D97-AF65-F5344CB8AC3E}">
        <p14:creationId xmlns:p14="http://schemas.microsoft.com/office/powerpoint/2010/main" val="2663909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1023641">
            <a:off x="5965311" y="4438459"/>
            <a:ext cx="2362912" cy="1163748"/>
          </a:xfrm>
        </p:spPr>
        <p:txBody>
          <a:bodyPr/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3 Things to Remember</a:t>
            </a:r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6326022" y="990600"/>
            <a:ext cx="1827378" cy="204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 CENA" panose="02000000000000000000" pitchFamily="2" charset="0"/>
              </a:rPr>
              <a:t>The Christian and the 2016 Election</a:t>
            </a:r>
            <a:endParaRPr lang="en-US" sz="4000" b="1" dirty="0">
              <a:latin typeface="AR CENA" panose="02000000000000000000" pitchFamily="2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-2362200" y="112693"/>
            <a:ext cx="106983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5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Who is in control!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371600" y="990600"/>
            <a:ext cx="754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8201" y="1066800"/>
            <a:ext cx="49529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ultimately in control!</a:t>
            </a:r>
            <a:endParaRPr lang="en-US" altLang="en-US" sz="40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8600" y="4876800"/>
            <a:ext cx="5299995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Jesus came up and spoke to them, saying, “All authority has been given to Me in heaven and on earth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n-US" altLang="en-US" sz="2400" b="1" dirty="0" smtClean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en-US" sz="24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</a:t>
            </a:r>
            <a:r>
              <a:rPr lang="en-US" alt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Matthew 28:18</a:t>
            </a:r>
            <a:endParaRPr lang="en-US" altLang="en-US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04800" y="2514600"/>
            <a:ext cx="5299995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“That 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Most High is ruler over the realm of 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mankind, 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bestows it on whom He 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wishes 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 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sets over it the lowliest of men.”</a:t>
            </a:r>
            <a:r>
              <a:rPr lang="en-US" altLang="en-US" sz="24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     </a:t>
            </a:r>
          </a:p>
          <a:p>
            <a:pPr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en-US" sz="24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en-US" alt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Daniel 4:17b</a:t>
            </a:r>
            <a:endParaRPr lang="en-US" altLang="en-US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04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1023641">
            <a:off x="5965311" y="4438459"/>
            <a:ext cx="2362912" cy="1163748"/>
          </a:xfrm>
        </p:spPr>
        <p:txBody>
          <a:bodyPr/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3 Things to Remember</a:t>
            </a:r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6326022" y="990600"/>
            <a:ext cx="1827378" cy="204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 CENA" panose="02000000000000000000" pitchFamily="2" charset="0"/>
              </a:rPr>
              <a:t>The Christian and the 2016 Election</a:t>
            </a:r>
            <a:endParaRPr lang="en-US" sz="4000" b="1" dirty="0">
              <a:latin typeface="AR CENA" panose="02000000000000000000" pitchFamily="2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-2362200" y="112693"/>
            <a:ext cx="106983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5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Who is in control!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371600" y="990600"/>
            <a:ext cx="754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8201" y="1066800"/>
            <a:ext cx="49529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ultimately in control!</a:t>
            </a:r>
            <a:endParaRPr lang="en-US" altLang="en-US" sz="40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52400" y="2744010"/>
            <a:ext cx="5638800" cy="24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will wage war against the Lamb, and the Lamb will overcome them, because He is Lord of lords and King of kings, and those who are with Him </a:t>
            </a:r>
            <a:r>
              <a:rPr lang="en-US" sz="2400" i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called and chosen and faithful.”</a:t>
            </a:r>
            <a:r>
              <a:rPr lang="en-US" alt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altLang="en-US" sz="2400" b="1" dirty="0" smtClean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sz="24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              </a:t>
            </a:r>
            <a:r>
              <a:rPr lang="en-US" alt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Revelation 17:14</a:t>
            </a:r>
            <a:endParaRPr lang="en-US" altLang="en-US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03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1023641">
            <a:off x="5965311" y="4438459"/>
            <a:ext cx="2362912" cy="1163748"/>
          </a:xfrm>
        </p:spPr>
        <p:txBody>
          <a:bodyPr/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3 Things to Remember</a:t>
            </a:r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6326022" y="990600"/>
            <a:ext cx="1827378" cy="204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 CENA" panose="02000000000000000000" pitchFamily="2" charset="0"/>
              </a:rPr>
              <a:t>The Christian and the 2016 Election</a:t>
            </a:r>
            <a:endParaRPr lang="en-US" sz="4000" b="1" dirty="0">
              <a:latin typeface="AR CENA" panose="02000000000000000000" pitchFamily="2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-2362200" y="112693"/>
            <a:ext cx="106983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5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Who is in control!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371600" y="990600"/>
            <a:ext cx="754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8201" y="1066800"/>
            <a:ext cx="49529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ultimately in control!</a:t>
            </a:r>
            <a:endParaRPr lang="en-US" altLang="en-US" sz="40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67565" y="2514600"/>
            <a:ext cx="5638800" cy="28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I heard </a:t>
            </a:r>
            <a:r>
              <a:rPr lang="en-US" sz="2400" i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something</a:t>
            </a: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like the voice of a great multitude and like the sound of many waters and like the sound of mighty peals of thunder, saying,</a:t>
            </a:r>
          </a:p>
          <a:p>
            <a:pPr>
              <a:buNone/>
            </a:pPr>
            <a:r>
              <a:rPr lang="en-US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“Hallelujah! For the Lord our God, the Almighty, reigns</a:t>
            </a:r>
            <a:r>
              <a:rPr 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n-US" sz="24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altLang="en-US" sz="24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              </a:t>
            </a:r>
            <a:r>
              <a:rPr lang="en-US" altLang="en-US" sz="24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Revelation 19:6</a:t>
            </a:r>
            <a:endParaRPr lang="en-US" altLang="en-US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52400" y="5410200"/>
            <a:ext cx="5715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8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84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84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8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84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8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3500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Regardless of what happens, trust God because His cause will ultimately prevail!</a:t>
            </a:r>
            <a:endParaRPr lang="en-US" altLang="en-US" sz="28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10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90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16057</TotalTime>
  <Words>254</Words>
  <Application>Microsoft Macintosh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Tahoma</vt:lpstr>
      <vt:lpstr>Trebuchet MS</vt:lpstr>
      <vt:lpstr>AR CENA</vt:lpstr>
      <vt:lpstr>Arial</vt:lpstr>
      <vt:lpstr>Arial Narrow</vt:lpstr>
      <vt:lpstr>Calibri</vt:lpstr>
      <vt:lpstr>MS PGothic</vt:lpstr>
      <vt:lpstr>5_Default Design</vt:lpstr>
      <vt:lpstr>2_Default</vt:lpstr>
      <vt:lpstr>3_Default</vt:lpstr>
      <vt:lpstr>PowerPoint Presentation</vt:lpstr>
      <vt:lpstr>The Christian and the 2016 Election</vt:lpstr>
      <vt:lpstr>3 Things to Remember</vt:lpstr>
      <vt:lpstr>3 Things to Remember</vt:lpstr>
      <vt:lpstr>3 Things to Remember</vt:lpstr>
      <vt:lpstr>3 Things to Remember</vt:lpstr>
      <vt:lpstr>3 Things to Remember</vt:lpstr>
      <vt:lpstr>3 Things to Remember</vt:lpstr>
      <vt:lpstr>PowerPoint Presentation</vt:lpstr>
    </vt:vector>
  </TitlesOfParts>
  <Company>Dowlen Road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</dc:creator>
  <cp:lastModifiedBy>Genesia Jeffries</cp:lastModifiedBy>
  <cp:revision>105</cp:revision>
  <dcterms:created xsi:type="dcterms:W3CDTF">2010-03-01T21:23:31Z</dcterms:created>
  <dcterms:modified xsi:type="dcterms:W3CDTF">2016-11-06T03:20:32Z</dcterms:modified>
</cp:coreProperties>
</file>