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8"/>
  </p:notesMasterIdLst>
  <p:sldIdLst>
    <p:sldId id="271" r:id="rId4"/>
    <p:sldId id="283" r:id="rId5"/>
    <p:sldId id="284" r:id="rId6"/>
    <p:sldId id="282" r:id="rId7"/>
    <p:sldId id="285" r:id="rId8"/>
    <p:sldId id="286" r:id="rId9"/>
    <p:sldId id="288" r:id="rId10"/>
    <p:sldId id="289" r:id="rId11"/>
    <p:sldId id="290" r:id="rId12"/>
    <p:sldId id="287" r:id="rId13"/>
    <p:sldId id="291" r:id="rId14"/>
    <p:sldId id="292" r:id="rId15"/>
    <p:sldId id="293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15" autoAdjust="0"/>
    <p:restoredTop sz="95613" autoAdjust="0"/>
  </p:normalViewPr>
  <p:slideViewPr>
    <p:cSldViewPr snapToGrid="0">
      <p:cViewPr>
        <p:scale>
          <a:sx n="70" d="100"/>
          <a:sy n="70" d="100"/>
        </p:scale>
        <p:origin x="116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9/10/16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8868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1117" y="4944082"/>
            <a:ext cx="2720488" cy="27183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7300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1117" y="4944082"/>
            <a:ext cx="2720488" cy="27183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0724" y="1904851"/>
            <a:ext cx="6575823" cy="210932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13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697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9540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95189" y="5251790"/>
            <a:ext cx="2362692" cy="8240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5169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30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189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1539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1117" y="4944082"/>
            <a:ext cx="2720488" cy="27183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532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1117" y="4944082"/>
            <a:ext cx="2720488" cy="27183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80724" y="1904851"/>
            <a:ext cx="6575823" cy="210932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862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0752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8837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3811"/>
            <a:ext cx="8211824" cy="45719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95189" y="5251790"/>
            <a:ext cx="2362692" cy="8240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0926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722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127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01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2843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8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2843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2843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about us?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19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bread of life!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about us?</a:t>
            </a:r>
          </a:p>
        </p:txBody>
      </p:sp>
    </p:spTree>
    <p:extLst>
      <p:ext uri="{BB962C8B-B14F-4D97-AF65-F5344CB8AC3E}">
        <p14:creationId xmlns:p14="http://schemas.microsoft.com/office/powerpoint/2010/main" val="88169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bread of life!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ultimate leader!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about us?</a:t>
            </a:r>
          </a:p>
        </p:txBody>
      </p:sp>
    </p:spTree>
    <p:extLst>
      <p:ext uri="{BB962C8B-B14F-4D97-AF65-F5344CB8AC3E}">
        <p14:creationId xmlns:p14="http://schemas.microsoft.com/office/powerpoint/2010/main" val="107367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bread of life!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ultimate leader!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is the word of God!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about us?</a:t>
            </a:r>
          </a:p>
        </p:txBody>
      </p:sp>
    </p:spTree>
    <p:extLst>
      <p:ext uri="{BB962C8B-B14F-4D97-AF65-F5344CB8AC3E}">
        <p14:creationId xmlns:p14="http://schemas.microsoft.com/office/powerpoint/2010/main" val="132879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yuguys.com/images/2012/08/Raiders-of-the-Lost-Ark-IMAX-post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98" y="219456"/>
            <a:ext cx="4374301" cy="65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45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88336" y="5053811"/>
            <a:ext cx="3665605" cy="194846"/>
          </a:xfrm>
        </p:spPr>
        <p:txBody>
          <a:bodyPr/>
          <a:lstStyle/>
          <a:p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What do </a:t>
            </a:r>
            <a:r>
              <a:rPr lang="en-US" sz="2400" b="1" smtClean="0">
                <a:latin typeface="Arial Narrow" charset="0"/>
                <a:ea typeface="Arial Narrow" charset="0"/>
                <a:cs typeface="Arial Narrow" charset="0"/>
              </a:rPr>
              <a:t>you know about it?</a:t>
            </a:r>
            <a:endParaRPr lang="en-US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55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790195"/>
            <a:ext cx="882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is mentioned as early as Exodus 25:8-10.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was part of the tabernacle’s furnishings.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was the most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sacred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item among the people of Israel.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was a box designed by God.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was made of acacia wood and completely covered in gold.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Above it were two cherubim and a covering called “the mercy seat.”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had golden rings and poles.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Only the sons of </a:t>
            </a: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Kohath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could move it (but not touch it).</a:t>
            </a:r>
            <a:endParaRPr lang="en-US" sz="2400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Fast Facts: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9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8" y="790195"/>
            <a:ext cx="882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God killed </a:t>
            </a:r>
            <a:r>
              <a:rPr lang="en-US" sz="2400" b="1" i="1" dirty="0" err="1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Uzzah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because he touched the ark.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God wanted it to be a symbol of His presence and power.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It was placed in the most holy place in the tabernacle and temple.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In the days of Eli and Samuel it was housed in Shiloh.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Philistines took it from Israel in battle (1 Samuel 4:1-21).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The Philistines suffered when they possessed it (1 Samuel 5:1-12).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The Philistines returned it to </a:t>
            </a: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Bethshemesh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(1 Samuel 6:11-12).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Many in </a:t>
            </a: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Bethshemesh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were killed because they tried to look into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Fast Facts: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92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was in the ark?</a:t>
            </a:r>
          </a:p>
        </p:txBody>
      </p:sp>
    </p:spTree>
    <p:extLst>
      <p:ext uri="{BB962C8B-B14F-4D97-AF65-F5344CB8AC3E}">
        <p14:creationId xmlns:p14="http://schemas.microsoft.com/office/powerpoint/2010/main" val="466555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care)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was in the ark?</a:t>
            </a:r>
          </a:p>
        </p:txBody>
      </p:sp>
    </p:spTree>
    <p:extLst>
      <p:ext uri="{BB962C8B-B14F-4D97-AF65-F5344CB8AC3E}">
        <p14:creationId xmlns:p14="http://schemas.microsoft.com/office/powerpoint/2010/main" val="1920542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care)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choices)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was in the ark?</a:t>
            </a:r>
          </a:p>
        </p:txBody>
      </p:sp>
    </p:spTree>
    <p:extLst>
      <p:ext uri="{BB962C8B-B14F-4D97-AF65-F5344CB8AC3E}">
        <p14:creationId xmlns:p14="http://schemas.microsoft.com/office/powerpoint/2010/main" val="1785668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47917"/>
            <a:ext cx="8824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Manna from Heaven         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 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care)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Aaron’s Rod that Budded                             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choices)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Tablets of stone – The 10 Commandments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(a reminder of God’s commandments)</a:t>
            </a:r>
            <a:endParaRPr lang="en-US" sz="36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0931" y="49965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was in the ark?</a:t>
            </a:r>
          </a:p>
        </p:txBody>
      </p:sp>
    </p:spTree>
    <p:extLst>
      <p:ext uri="{BB962C8B-B14F-4D97-AF65-F5344CB8AC3E}">
        <p14:creationId xmlns:p14="http://schemas.microsoft.com/office/powerpoint/2010/main" val="379512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280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Adelle-Regular</vt:lpstr>
      <vt:lpstr>Apple Chancery</vt:lpstr>
      <vt:lpstr>Arial Narrow</vt:lpstr>
      <vt:lpstr>Calibri</vt:lpstr>
      <vt:lpstr>Impact</vt:lpstr>
      <vt:lpstr>MS PGothic</vt:lpstr>
      <vt:lpstr>Trebuchet MS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416</cp:revision>
  <dcterms:created xsi:type="dcterms:W3CDTF">2009-02-13T19:04:51Z</dcterms:created>
  <dcterms:modified xsi:type="dcterms:W3CDTF">2016-09-11T04:01:14Z</dcterms:modified>
</cp:coreProperties>
</file>