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9" r:id="rId2"/>
  </p:sldMasterIdLst>
  <p:notesMasterIdLst>
    <p:notesMasterId r:id="rId12"/>
  </p:notesMasterIdLst>
  <p:sldIdLst>
    <p:sldId id="269" r:id="rId3"/>
    <p:sldId id="277" r:id="rId4"/>
    <p:sldId id="286" r:id="rId5"/>
    <p:sldId id="287" r:id="rId6"/>
    <p:sldId id="283" r:id="rId7"/>
    <p:sldId id="288" r:id="rId8"/>
    <p:sldId id="291" r:id="rId9"/>
    <p:sldId id="290" r:id="rId10"/>
    <p:sldId id="292" r:id="rId11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MS PGothic" panose="020B0600070205080204" pitchFamily="34" charset="-128"/>
      <p:regular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AR CENA" panose="02000000000000000000" pitchFamily="2" charset="0"/>
      <p:regular r:id="rId22"/>
    </p:embeddedFont>
    <p:embeddedFont>
      <p:font typeface="AR BLANCA" panose="02000000000000000000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1EEE-BF90-489F-860F-5334B6B4B721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202A6-C2DD-4A75-B8FB-B4CB3AAF8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16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331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92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7805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2389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5366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498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9703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517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355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092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0407" y="2924714"/>
            <a:ext cx="7414220" cy="3463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694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6222" y="1449527"/>
            <a:ext cx="5261990" cy="11801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0407" y="2924714"/>
            <a:ext cx="7414220" cy="3463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6601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29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934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3785" y="5477926"/>
            <a:ext cx="2256750" cy="49977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177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067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078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983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46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4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91580" y="2438400"/>
            <a:ext cx="75666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AR CENA" panose="02000000000000000000" pitchFamily="2" charset="0"/>
              </a:rPr>
              <a:t>“Blessed is he who does not take offense at </a:t>
            </a:r>
            <a:r>
              <a:rPr lang="en-US" sz="6600" dirty="0" smtClean="0">
                <a:solidFill>
                  <a:srgbClr val="000000"/>
                </a:solidFill>
                <a:latin typeface="AR CENA" panose="02000000000000000000" pitchFamily="2" charset="0"/>
              </a:rPr>
              <a:t>Me.”</a:t>
            </a:r>
            <a:endParaRPr lang="en-US" sz="6600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4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91580" y="2438400"/>
            <a:ext cx="75666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AR CENA" panose="02000000000000000000" pitchFamily="2" charset="0"/>
              </a:rPr>
              <a:t>“Blessed is he who does not take offense at </a:t>
            </a:r>
            <a:r>
              <a:rPr lang="en-US" sz="6600" dirty="0" smtClean="0">
                <a:solidFill>
                  <a:srgbClr val="000000"/>
                </a:solidFill>
                <a:latin typeface="AR CENA" panose="02000000000000000000" pitchFamily="2" charset="0"/>
              </a:rPr>
              <a:t>Me.”</a:t>
            </a:r>
            <a:endParaRPr lang="en-US" sz="6600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895600" y="39624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- Luke 7:23</a:t>
            </a:r>
            <a:endParaRPr lang="en-US" sz="4000" b="1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81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2320654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8000" b="1" dirty="0" smtClean="0">
                <a:latin typeface="AR BLANCA" panose="02000000000000000000" pitchFamily="2" charset="0"/>
              </a:rPr>
              <a:t>Blessed Assurance</a:t>
            </a:r>
          </a:p>
          <a:p>
            <a:r>
              <a:rPr lang="en-US" sz="8000" b="1" dirty="0" smtClean="0">
                <a:latin typeface="AR BLANCA" panose="02000000000000000000" pitchFamily="2" charset="0"/>
              </a:rPr>
              <a:t>2016 Theme</a:t>
            </a:r>
          </a:p>
        </p:txBody>
      </p:sp>
    </p:spTree>
    <p:extLst>
      <p:ext uri="{BB962C8B-B14F-4D97-AF65-F5344CB8AC3E}">
        <p14:creationId xmlns:p14="http://schemas.microsoft.com/office/powerpoint/2010/main" val="3044442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“Blessed is he who does not take offense at Me.”</a:t>
            </a:r>
            <a:endParaRPr lang="en-US" sz="3200" b="1" dirty="0" smtClean="0">
              <a:latin typeface="AR CENA" panose="02000000000000000000" pitchFamily="2" charset="0"/>
            </a:endParaRP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470251"/>
            <a:ext cx="93726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Who was John?</a:t>
            </a:r>
            <a:endParaRPr lang="en-US" altLang="en-US" sz="3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A</a:t>
            </a: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forerunner for the Lord (Isaiah 40:3; Malachi 4:5)</a:t>
            </a:r>
            <a:endParaRPr lang="en-US" altLang="en-US" sz="26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One who testified of the Lord (John 1:29-34)</a:t>
            </a:r>
            <a:endParaRPr lang="en-US" altLang="en-US" sz="26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 powerful preacher with a powerful message (Luke 3:7-14)</a:t>
            </a:r>
          </a:p>
          <a:p>
            <a:pPr marL="2511425" lvl="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</a:p>
          <a:p>
            <a:pPr marL="2511425" lvl="6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400" y="1691045"/>
            <a:ext cx="9345600" cy="5949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800" y="1828800"/>
            <a:ext cx="82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atin typeface="Arial Narrow" pitchFamily="34" charset="0"/>
                <a:cs typeface="Arial" charset="0"/>
              </a:rPr>
              <a:t>T</a:t>
            </a:r>
            <a:r>
              <a:rPr lang="en-US" sz="2800" b="1" kern="0" dirty="0" smtClean="0">
                <a:latin typeface="Arial Narrow" pitchFamily="34" charset="0"/>
                <a:cs typeface="Arial" charset="0"/>
              </a:rPr>
              <a:t>he context involves a situation with John the Baptist.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5029200"/>
            <a:ext cx="6096000" cy="153397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8100" y="5059740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	</a:t>
            </a:r>
            <a:r>
              <a:rPr lang="en-US" alt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He preached a message repentance.</a:t>
            </a:r>
            <a:endParaRPr lang="en-US" altLang="en-US" sz="26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He preached a message of judgment. </a:t>
            </a:r>
            <a:endParaRPr lang="en-US" altLang="en-US" sz="26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2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4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animBg="1"/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“Blessed is he who does not take offense at Me.”</a:t>
            </a:r>
            <a:endParaRPr lang="en-US" sz="3200" b="1" dirty="0" smtClean="0">
              <a:latin typeface="AR CENA" panose="02000000000000000000" pitchFamily="2" charset="0"/>
            </a:endParaRP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470251"/>
            <a:ext cx="9372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What is transpiring?</a:t>
            </a:r>
            <a:endParaRPr lang="en-US" altLang="en-US" sz="3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Vs. 18 - John’s disciples “reported to him about all these 	things.</a:t>
            </a: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”</a:t>
            </a:r>
            <a:endParaRPr lang="en-US" altLang="en-US" sz="26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Vs. 19 - John sends some disciples to Jesus with a question. </a:t>
            </a: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</a:p>
          <a:p>
            <a:pPr marL="2511425" lvl="6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400" y="1691045"/>
            <a:ext cx="9345600" cy="5949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800" y="1828800"/>
            <a:ext cx="82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atin typeface="Arial Narrow" pitchFamily="34" charset="0"/>
                <a:cs typeface="Arial" charset="0"/>
              </a:rPr>
              <a:t>T</a:t>
            </a:r>
            <a:r>
              <a:rPr lang="en-US" sz="2800" b="1" kern="0" dirty="0" smtClean="0">
                <a:latin typeface="Arial Narrow" pitchFamily="34" charset="0"/>
                <a:cs typeface="Arial" charset="0"/>
              </a:rPr>
              <a:t>he context involves a situation with John the Baptist.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4768091"/>
            <a:ext cx="6096000" cy="153397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4797588"/>
            <a:ext cx="64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6286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	</a:t>
            </a:r>
            <a:r>
              <a:rPr lang="en-US" alt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“Are You the expected One, or do we look for someone else?”</a:t>
            </a:r>
            <a:endParaRPr lang="en-US" sz="2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30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“Blessed is he who does not take offense at Me.”</a:t>
            </a:r>
            <a:endParaRPr lang="en-US" sz="3200" b="1" dirty="0" smtClean="0">
              <a:latin typeface="AR CENA" panose="02000000000000000000" pitchFamily="2" charset="0"/>
            </a:endParaRP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470251"/>
            <a:ext cx="93726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Luke 7:21-23</a:t>
            </a:r>
            <a:endParaRPr lang="en-US" altLang="en-US" sz="3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Vs. </a:t>
            </a: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– Go back and </a:t>
            </a: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report the </a:t>
            </a: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evidence!</a:t>
            </a:r>
            <a:endParaRPr lang="en-US" altLang="en-US" sz="26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Vs. 23 – “Blessed is he who does not take offense at Me.”</a:t>
            </a: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</a:p>
          <a:p>
            <a:pPr marL="2511425" lvl="6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400" y="1691045"/>
            <a:ext cx="9345600" cy="5949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800" y="1828800"/>
            <a:ext cx="82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latin typeface="Arial Narrow" pitchFamily="34" charset="0"/>
                <a:cs typeface="Arial" charset="0"/>
              </a:rPr>
              <a:t>How does Jesus respond to John’s question?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4768091"/>
            <a:ext cx="6096000" cy="153397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46482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6286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Here Jesus is announcing blessing on those who are willing to stick with Him  no matter what!</a:t>
            </a:r>
            <a:endParaRPr lang="en-US" sz="2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75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“Blessed is he who does not take offense at Me.”</a:t>
            </a:r>
            <a:endParaRPr lang="en-US" sz="3200" b="1" dirty="0" smtClean="0">
              <a:latin typeface="AR CENA" panose="02000000000000000000" pitchFamily="2" charset="0"/>
            </a:endParaRP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470251"/>
            <a:ext cx="93726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Disciples having doubt is not unusual.</a:t>
            </a:r>
            <a:endParaRPr lang="en-US" altLang="en-US" sz="26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</a:p>
          <a:p>
            <a:pPr marL="2511425" lvl="6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400" y="1691045"/>
            <a:ext cx="9345600" cy="5949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800" y="1828800"/>
            <a:ext cx="82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latin typeface="Arial Narrow" pitchFamily="34" charset="0"/>
                <a:cs typeface="Arial" charset="0"/>
              </a:rPr>
              <a:t>What can we learn?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7310" y="3777098"/>
            <a:ext cx="6096000" cy="193790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3505200"/>
            <a:ext cx="7086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6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Remember Elijah?</a:t>
            </a: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Remember Moses?</a:t>
            </a: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Remember Abraham and Sarah?</a:t>
            </a: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Remember Thomas?</a:t>
            </a:r>
            <a:endParaRPr lang="en-US" sz="2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44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“Blessed is he who does not take offense at Me.”</a:t>
            </a:r>
            <a:endParaRPr lang="en-US" sz="3200" b="1" dirty="0" smtClean="0">
              <a:latin typeface="AR CENA" panose="02000000000000000000" pitchFamily="2" charset="0"/>
            </a:endParaRP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470251"/>
            <a:ext cx="93726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Disciples having doubt is not unusual.</a:t>
            </a:r>
            <a:endParaRPr lang="en-US" altLang="en-US" sz="26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Disciples must handle doubt in the right way. </a:t>
            </a: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Disciples need to remember they will be blessed if they                	do not take offense at Jesus.	</a:t>
            </a:r>
          </a:p>
          <a:p>
            <a:pPr marL="2511425" lvl="6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400" y="1691045"/>
            <a:ext cx="9345600" cy="5949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800" y="1828800"/>
            <a:ext cx="82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latin typeface="Arial Narrow" pitchFamily="34" charset="0"/>
                <a:cs typeface="Arial" charset="0"/>
              </a:rPr>
              <a:t>What can we learn?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4979092"/>
            <a:ext cx="5562600" cy="126930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3394" y="4986516"/>
            <a:ext cx="64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6286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Are you willing to stick with Jesus no matter what?</a:t>
            </a:r>
            <a:endParaRPr lang="en-US" sz="2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19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15656</TotalTime>
  <Words>285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Apple Chancery</vt:lpstr>
      <vt:lpstr>Arial</vt:lpstr>
      <vt:lpstr>Adelle-Regular</vt:lpstr>
      <vt:lpstr>Arial Narrow</vt:lpstr>
      <vt:lpstr>MS PGothic</vt:lpstr>
      <vt:lpstr>Georgia</vt:lpstr>
      <vt:lpstr>Wingdings</vt:lpstr>
      <vt:lpstr>AR CENA</vt:lpstr>
      <vt:lpstr>AR BLANCA</vt:lpstr>
      <vt:lpstr>Calibri</vt:lpstr>
      <vt:lpstr>Default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shawn jeffries</cp:lastModifiedBy>
  <cp:revision>97</cp:revision>
  <dcterms:created xsi:type="dcterms:W3CDTF">2010-03-01T21:23:31Z</dcterms:created>
  <dcterms:modified xsi:type="dcterms:W3CDTF">2016-11-05T19:17:54Z</dcterms:modified>
</cp:coreProperties>
</file>