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</p:sldMasterIdLst>
  <p:notesMasterIdLst>
    <p:notesMasterId r:id="rId10"/>
  </p:notesMasterIdLst>
  <p:sldIdLst>
    <p:sldId id="271" r:id="rId4"/>
    <p:sldId id="284" r:id="rId5"/>
    <p:sldId id="281" r:id="rId6"/>
    <p:sldId id="282" r:id="rId7"/>
    <p:sldId id="285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67" autoAdjust="0"/>
    <p:restoredTop sz="95579" autoAdjust="0"/>
  </p:normalViewPr>
  <p:slideViewPr>
    <p:cSldViewPr snapToGrid="0">
      <p:cViewPr>
        <p:scale>
          <a:sx n="90" d="100"/>
          <a:sy n="90" d="100"/>
        </p:scale>
        <p:origin x="424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9/10/16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463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97121" y="3709031"/>
            <a:ext cx="2921918" cy="28714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6107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3681" y="1408090"/>
            <a:ext cx="4606402" cy="214445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97121" y="3709031"/>
            <a:ext cx="2921918" cy="28714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6491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097" y="202966"/>
            <a:ext cx="8745205" cy="4877034"/>
          </a:xfrm>
        </p:spPr>
        <p:txBody>
          <a:bodyPr anchor="ctr"/>
          <a:lstStyle>
            <a:lvl1pPr algn="ctr">
              <a:defRPr baseline="0">
                <a:solidFill>
                  <a:srgbClr val="374DB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5944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097" y="202966"/>
            <a:ext cx="8745205" cy="4877034"/>
          </a:xfrm>
        </p:spPr>
        <p:txBody>
          <a:bodyPr anchor="ctr"/>
          <a:lstStyle>
            <a:lvl1pPr algn="ctr">
              <a:defRPr baseline="0">
                <a:solidFill>
                  <a:srgbClr val="374DB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2984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7763" y="5283200"/>
            <a:ext cx="2473539" cy="138159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097" y="202966"/>
            <a:ext cx="8745205" cy="4877034"/>
          </a:xfrm>
        </p:spPr>
        <p:txBody>
          <a:bodyPr anchor="ctr"/>
          <a:lstStyle>
            <a:lvl1pPr algn="ctr">
              <a:defRPr baseline="0">
                <a:solidFill>
                  <a:srgbClr val="374DB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1306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9211" y="168746"/>
            <a:ext cx="8748691" cy="6475894"/>
          </a:xfrm>
        </p:spPr>
        <p:txBody>
          <a:bodyPr anchor="ctr"/>
          <a:lstStyle>
            <a:lvl1pPr marL="0" indent="0" algn="ctr">
              <a:buFont typeface="Arial"/>
              <a:buNone/>
              <a:defRPr>
                <a:solidFill>
                  <a:srgbClr val="374DB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2733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104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97121" y="3709031"/>
            <a:ext cx="2921918" cy="28714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4626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3681" y="1408090"/>
            <a:ext cx="4606402" cy="214445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97121" y="3709031"/>
            <a:ext cx="2921918" cy="28714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695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097" y="202966"/>
            <a:ext cx="8745205" cy="4877034"/>
          </a:xfrm>
        </p:spPr>
        <p:txBody>
          <a:bodyPr anchor="ctr"/>
          <a:lstStyle>
            <a:lvl1pPr algn="ctr">
              <a:defRPr baseline="0">
                <a:solidFill>
                  <a:srgbClr val="374DB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0845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097" y="202966"/>
            <a:ext cx="8745205" cy="4877034"/>
          </a:xfrm>
        </p:spPr>
        <p:txBody>
          <a:bodyPr anchor="ctr"/>
          <a:lstStyle>
            <a:lvl1pPr algn="ctr">
              <a:defRPr baseline="0">
                <a:solidFill>
                  <a:srgbClr val="374DB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4169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7763" y="5283200"/>
            <a:ext cx="2473539" cy="138159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6097" y="202966"/>
            <a:ext cx="8745205" cy="4877034"/>
          </a:xfrm>
        </p:spPr>
        <p:txBody>
          <a:bodyPr anchor="ctr"/>
          <a:lstStyle>
            <a:lvl1pPr algn="ctr">
              <a:defRPr baseline="0">
                <a:solidFill>
                  <a:srgbClr val="374DB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6081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9211" y="168746"/>
            <a:ext cx="8748691" cy="6475894"/>
          </a:xfrm>
        </p:spPr>
        <p:txBody>
          <a:bodyPr anchor="ctr"/>
          <a:lstStyle>
            <a:lvl1pPr marL="0" indent="0" algn="ctr">
              <a:buFont typeface="Arial"/>
              <a:buNone/>
              <a:defRPr>
                <a:solidFill>
                  <a:srgbClr val="374DB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388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3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37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8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5462" y="211247"/>
            <a:ext cx="38457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ENA" panose="02000000000000000000" pitchFamily="2" charset="0"/>
              </a:rPr>
              <a:t>Do </a:t>
            </a:r>
            <a:r>
              <a:rPr lang="en-US" sz="6000" b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ENA" panose="02000000000000000000" pitchFamily="2" charset="0"/>
              </a:rPr>
              <a:t>you remember?</a:t>
            </a:r>
            <a:endParaRPr lang="en-US" sz="6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EN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9328">
            <a:off x="323277" y="1128319"/>
            <a:ext cx="2551631" cy="1853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0774">
            <a:off x="5189897" y="4795214"/>
            <a:ext cx="3218560" cy="1809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843" y="2818595"/>
            <a:ext cx="2804931" cy="1577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9480">
            <a:off x="6125407" y="1296633"/>
            <a:ext cx="2554615" cy="1931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4571205"/>
            <a:ext cx="2867998" cy="19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0475" y="90485"/>
            <a:ext cx="4643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After 9/11…</a:t>
            </a:r>
            <a:endParaRPr lang="en-US" sz="7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322" y="1229195"/>
            <a:ext cx="54149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People prayed more.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Church attendance went up.</a:t>
            </a:r>
          </a:p>
          <a:p>
            <a:pPr marL="352425" indent="-352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There was a great sense of unity.</a:t>
            </a:r>
          </a:p>
          <a:p>
            <a:pPr marL="352425" indent="-352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People were more thankful.</a:t>
            </a:r>
          </a:p>
          <a:p>
            <a:pPr marL="352425" indent="-352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14300" dist="50800" dir="5400000" algn="ctr" rotWithShape="0">
                    <a:srgbClr val="000000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People were forced to realize        that life is fragile.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14300" dist="50800" dir="5400000" algn="ctr" rotWithShape="0">
                  <a:srgbClr val="000000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2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644" y="1425410"/>
            <a:ext cx="68932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Is prayer still a priority?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Is worship still a priority?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Are we still united?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Are we still thankful?</a:t>
            </a:r>
          </a:p>
          <a:p>
            <a:pPr marL="407988" indent="-407988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143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Do we still understand that life is fragile?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6382" y="133348"/>
            <a:ext cx="5650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CENA" panose="02000000000000000000" pitchFamily="2" charset="0"/>
                <a:ea typeface="ＭＳ Ｐゴシック"/>
              </a:rPr>
              <a:t>15 years later…</a:t>
            </a:r>
            <a:endParaRPr lang="en-US" sz="7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CENA" panose="02000000000000000000" pitchFamily="2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076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364" y="325547"/>
            <a:ext cx="81438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Narrow" charset="0"/>
                <a:ea typeface="Arial Narrow" charset="0"/>
                <a:cs typeface="Arial Narrow" charset="0"/>
              </a:rPr>
              <a:t>Many tragic deaths took place on 9/11, but the most tragic death of all…</a:t>
            </a:r>
          </a:p>
          <a:p>
            <a:pPr algn="ctr" eaLnBrk="1" hangingPunct="1">
              <a:defRPr/>
            </a:pPr>
            <a:endParaRPr lang="en-US" sz="12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 algn="ctr" eaLnBrk="1" hangingPunct="1">
              <a:defRPr/>
            </a:pPr>
            <a:endParaRPr lang="en-US" sz="12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 algn="ctr" eaLnBrk="1" hangingPunct="1">
              <a:defRPr/>
            </a:pPr>
            <a:r>
              <a:rPr 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Narrow" charset="0"/>
                <a:ea typeface="Arial Narrow" charset="0"/>
                <a:cs typeface="Arial Narrow" charset="0"/>
              </a:rPr>
              <a:t>…is that of the Lord Jesus!</a:t>
            </a:r>
            <a:endParaRPr lang="en-US" sz="6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0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7267</TotalTime>
  <Words>104</Words>
  <Application>Microsoft Macintosh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 CENA</vt:lpstr>
      <vt:lpstr>Arial Narrow</vt:lpstr>
      <vt:lpstr>Calibri</vt:lpstr>
      <vt:lpstr>MS PGothic</vt:lpstr>
      <vt:lpstr>ＭＳ Ｐゴシック</vt:lpstr>
      <vt:lpstr>Trebuchet MS</vt:lpstr>
      <vt:lpstr>Wingdings</vt:lpstr>
      <vt:lpstr>Arial</vt:lpstr>
      <vt:lpstr>5_Default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416</cp:revision>
  <dcterms:created xsi:type="dcterms:W3CDTF">2009-02-13T19:04:51Z</dcterms:created>
  <dcterms:modified xsi:type="dcterms:W3CDTF">2016-09-10T22:26:38Z</dcterms:modified>
</cp:coreProperties>
</file>