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4" r:id="rId2"/>
    <p:sldMasterId id="2147483763" r:id="rId3"/>
  </p:sldMasterIdLst>
  <p:notesMasterIdLst>
    <p:notesMasterId r:id="rId10"/>
  </p:notesMasterIdLst>
  <p:sldIdLst>
    <p:sldId id="257" r:id="rId4"/>
    <p:sldId id="276" r:id="rId5"/>
    <p:sldId id="277" r:id="rId6"/>
    <p:sldId id="275" r:id="rId7"/>
    <p:sldId id="279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665"/>
  </p:normalViewPr>
  <p:slideViewPr>
    <p:cSldViewPr snapToGrid="0">
      <p:cViewPr varScale="1">
        <p:scale>
          <a:sx n="103" d="100"/>
          <a:sy n="103" d="100"/>
        </p:scale>
        <p:origin x="17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6/2/17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95858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241621">
            <a:off x="4616929" y="5264981"/>
            <a:ext cx="4237770" cy="5033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8566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278224">
            <a:off x="340382" y="1304566"/>
            <a:ext cx="7581442" cy="390318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241621">
            <a:off x="4616929" y="5264981"/>
            <a:ext cx="4237770" cy="5033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4598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5" y="2833738"/>
            <a:ext cx="8574298" cy="33300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3387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3975" y="2833738"/>
            <a:ext cx="8574298" cy="33300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6767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201120">
            <a:off x="138118" y="445712"/>
            <a:ext cx="2549385" cy="135413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3975" y="2833738"/>
            <a:ext cx="8574298" cy="33300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3455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811319"/>
            <a:ext cx="8160063" cy="398783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044046"/>
            <a:ext cx="8159750" cy="78804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9645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893627"/>
            <a:ext cx="8160063" cy="5141952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027469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56759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241621">
            <a:off x="4616929" y="5264981"/>
            <a:ext cx="4237770" cy="5033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8081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278224">
            <a:off x="340382" y="1304566"/>
            <a:ext cx="7581442" cy="390318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241621">
            <a:off x="4616929" y="5264981"/>
            <a:ext cx="4237770" cy="5033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0682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5" y="2833738"/>
            <a:ext cx="8574298" cy="33300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9045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3975" y="2833738"/>
            <a:ext cx="8574298" cy="33300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6789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201120">
            <a:off x="138118" y="445712"/>
            <a:ext cx="2549385" cy="135413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3975" y="2833738"/>
            <a:ext cx="8574298" cy="33300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6926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811319"/>
            <a:ext cx="8160063" cy="398783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044046"/>
            <a:ext cx="8159750" cy="788047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095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893627"/>
            <a:ext cx="8160063" cy="5141952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250373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88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9E425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9E425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9E425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9E425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9E425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9E425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2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9E425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9E425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9E425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9E425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9E425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9E425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#23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433" y="2387188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Luke7:11-17</a:t>
            </a:r>
            <a:endParaRPr lang="en-US" sz="9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30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940" y="941633"/>
            <a:ext cx="7290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Fear gripped them all, and they </a:t>
            </a:r>
            <a:r>
              <a:rPr lang="en-US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began</a:t>
            </a:r>
            <a:r>
              <a:rPr lang="en-U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 glorifying God, saying, “A great prophet has arisen among us!” and, </a:t>
            </a:r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   </a:t>
            </a:r>
            <a:r>
              <a:rPr lang="en-US" sz="2400" b="1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“</a:t>
            </a:r>
            <a:r>
              <a:rPr lang="en-US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God has </a:t>
            </a:r>
            <a:r>
              <a:rPr lang="en-US" sz="2400" b="1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visited </a:t>
            </a:r>
            <a:r>
              <a:rPr lang="en-US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His people</a:t>
            </a:r>
            <a:r>
              <a:rPr lang="en-US" sz="2400" b="1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!”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                                            - Luke 7:16</a:t>
            </a:r>
            <a:endParaRPr lang="en-US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334" y="297574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Other occasions when God visited His people:</a:t>
            </a:r>
            <a:endParaRPr lang="en-US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-466725" y="2583803"/>
            <a:ext cx="10001250" cy="8319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9434" y="3642495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 the days of Moses (Exodus 3:16)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 the days of Ruth (Ruth 1:6)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 the days of Jesus among those in Jerusalem               (Luke 19:44)</a:t>
            </a:r>
            <a:endParaRPr lang="en-US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16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01120">
            <a:off x="-209793" y="-88732"/>
            <a:ext cx="3554743" cy="1354130"/>
          </a:xfrm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 CENA" panose="02000000000000000000" pitchFamily="2" charset="0"/>
              </a:rPr>
              <a:t>When God visited….</a:t>
            </a:r>
            <a:endParaRPr lang="en-US" sz="3000" b="1" dirty="0"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725" y="6369176"/>
            <a:ext cx="8338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4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4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#23 </a:t>
            </a:r>
            <a:endParaRPr lang="en-US" sz="24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Picture 6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44494">
            <a:off x="1296071" y="6332012"/>
            <a:ext cx="500336" cy="41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Title 3"/>
          <p:cNvSpPr txBox="1">
            <a:spLocks/>
          </p:cNvSpPr>
          <p:nvPr/>
        </p:nvSpPr>
        <p:spPr>
          <a:xfrm rot="21201120">
            <a:off x="-409818" y="399115"/>
            <a:ext cx="3554743" cy="135413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E9E425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b="1" dirty="0" smtClean="0">
                <a:latin typeface="AR CENA" panose="02000000000000000000" pitchFamily="2" charset="0"/>
              </a:rPr>
              <a:t>…His people</a:t>
            </a:r>
            <a:endParaRPr lang="en-US" sz="3000" b="1" dirty="0">
              <a:latin typeface="AR CENA" panose="02000000000000000000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 rot="21201120">
            <a:off x="-9768" y="1087894"/>
            <a:ext cx="3554743" cy="135413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E9E425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dirty="0" smtClean="0">
                <a:latin typeface="AR CENA" panose="02000000000000000000" pitchFamily="2" charset="0"/>
              </a:rPr>
              <a:t>What did they see</a:t>
            </a:r>
            <a:r>
              <a:rPr lang="en-US" sz="2800" b="1" dirty="0" smtClean="0">
                <a:latin typeface="AR CENA" panose="02000000000000000000" pitchFamily="2" charset="0"/>
              </a:rPr>
              <a:t>?</a:t>
            </a:r>
            <a:endParaRPr lang="en-US" sz="2800" b="1" dirty="0">
              <a:latin typeface="AR CENA" panose="02000000000000000000" pitchFamily="2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584835" y="3639472"/>
            <a:ext cx="545039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sz="3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This woman is…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b="1" dirty="0" smtClean="0">
                <a:latin typeface="Arial Narrow" panose="020B0606020202030204" pitchFamily="34" charset="0"/>
              </a:rPr>
              <a:t>  a widow.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b="1" dirty="0">
                <a:latin typeface="Arial Narrow" panose="020B0606020202030204" pitchFamily="34" charset="0"/>
              </a:rPr>
              <a:t> </a:t>
            </a:r>
            <a:r>
              <a:rPr lang="en-US" altLang="en-US" sz="3000" b="1" dirty="0" smtClean="0">
                <a:latin typeface="Arial Narrow" panose="020B0606020202030204" pitchFamily="34" charset="0"/>
              </a:rPr>
              <a:t> now going to bury her only son.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b="1" dirty="0">
                <a:latin typeface="Arial Narrow" panose="020B0606020202030204" pitchFamily="34" charset="0"/>
              </a:rPr>
              <a:t> </a:t>
            </a:r>
            <a:r>
              <a:rPr lang="en-US" altLang="en-US" sz="3000" b="1" dirty="0" smtClean="0">
                <a:latin typeface="Arial Narrow" panose="020B0606020202030204" pitchFamily="34" charset="0"/>
              </a:rPr>
              <a:t> accompanied by a large crowd.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sz="3000" dirty="0" smtClean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703" y="2643237"/>
            <a:ext cx="43171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An act of compassion (Luke 7:12-13)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endParaRPr lang="en-US" sz="28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74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01120">
            <a:off x="-209793" y="-88732"/>
            <a:ext cx="3554743" cy="1354130"/>
          </a:xfrm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 CENA" panose="02000000000000000000" pitchFamily="2" charset="0"/>
              </a:rPr>
              <a:t>When God visited….</a:t>
            </a:r>
            <a:endParaRPr lang="en-US" sz="3000" b="1" dirty="0"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725" y="6369176"/>
            <a:ext cx="8338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4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4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#23 </a:t>
            </a:r>
            <a:endParaRPr lang="en-US" sz="24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Picture 6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44494">
            <a:off x="1296071" y="6332012"/>
            <a:ext cx="500336" cy="41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Title 3"/>
          <p:cNvSpPr txBox="1">
            <a:spLocks/>
          </p:cNvSpPr>
          <p:nvPr/>
        </p:nvSpPr>
        <p:spPr>
          <a:xfrm rot="21201120">
            <a:off x="-409818" y="399115"/>
            <a:ext cx="3554743" cy="135413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E9E425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b="1" dirty="0" smtClean="0">
                <a:latin typeface="AR CENA" panose="02000000000000000000" pitchFamily="2" charset="0"/>
              </a:rPr>
              <a:t>…His people</a:t>
            </a:r>
            <a:endParaRPr lang="en-US" sz="3000" b="1" dirty="0">
              <a:latin typeface="AR CENA" panose="02000000000000000000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 rot="21201120">
            <a:off x="-9768" y="1087894"/>
            <a:ext cx="3554743" cy="135413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E9E425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dirty="0" smtClean="0">
                <a:latin typeface="AR CENA" panose="02000000000000000000" pitchFamily="2" charset="0"/>
              </a:rPr>
              <a:t>What did they see</a:t>
            </a:r>
            <a:r>
              <a:rPr lang="en-US" sz="2800" b="1" dirty="0" smtClean="0">
                <a:latin typeface="AR CENA" panose="02000000000000000000" pitchFamily="2" charset="0"/>
              </a:rPr>
              <a:t>?</a:t>
            </a:r>
            <a:endParaRPr lang="en-US" sz="2800" b="1" dirty="0">
              <a:latin typeface="AR CENA" panose="02000000000000000000" pitchFamily="2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403469" y="3525871"/>
            <a:ext cx="4704439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Does this give us confidence that Jesus can…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b="1" dirty="0" smtClean="0">
                <a:latin typeface="Arial Narrow" panose="020B0606020202030204" pitchFamily="34" charset="0"/>
              </a:rPr>
              <a:t>  Help us?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b="1" dirty="0">
                <a:latin typeface="Arial Narrow" panose="020B0606020202030204" pitchFamily="34" charset="0"/>
              </a:rPr>
              <a:t> </a:t>
            </a:r>
            <a:r>
              <a:rPr lang="en-US" altLang="en-US" sz="3000" b="1" dirty="0" smtClean="0">
                <a:latin typeface="Arial Narrow" panose="020B0606020202030204" pitchFamily="34" charset="0"/>
              </a:rPr>
              <a:t> Raise us?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3000" b="1" dirty="0">
                <a:latin typeface="Arial Narrow" panose="020B0606020202030204" pitchFamily="34" charset="0"/>
              </a:rPr>
              <a:t> </a:t>
            </a:r>
            <a:r>
              <a:rPr lang="en-US" altLang="en-US" sz="3000" b="1" dirty="0" smtClean="0">
                <a:latin typeface="Arial Narrow" panose="020B0606020202030204" pitchFamily="34" charset="0"/>
              </a:rPr>
              <a:t> Save us?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sz="3000" dirty="0" smtClean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719" y="3794258"/>
            <a:ext cx="43171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Real Power                   (Luke 7:14-16)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endParaRPr lang="en-US" sz="28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703" y="2643237"/>
            <a:ext cx="4317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An act of compassion (Luke 7:12-13)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1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01120">
            <a:off x="-209793" y="-88732"/>
            <a:ext cx="3554743" cy="1354130"/>
          </a:xfrm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 CENA" panose="02000000000000000000" pitchFamily="2" charset="0"/>
              </a:rPr>
              <a:t>When God visited….</a:t>
            </a:r>
            <a:endParaRPr lang="en-US" sz="3000" b="1" dirty="0"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725" y="6369176"/>
            <a:ext cx="8338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4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4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#23 </a:t>
            </a:r>
            <a:endParaRPr lang="en-US" sz="24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7" name="Picture 6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44494">
            <a:off x="1296071" y="6332012"/>
            <a:ext cx="500336" cy="41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Title 3"/>
          <p:cNvSpPr txBox="1">
            <a:spLocks/>
          </p:cNvSpPr>
          <p:nvPr/>
        </p:nvSpPr>
        <p:spPr>
          <a:xfrm rot="21201120">
            <a:off x="-409818" y="399115"/>
            <a:ext cx="3554743" cy="135413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E9E425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000" b="1" dirty="0" smtClean="0">
                <a:latin typeface="AR CENA" panose="02000000000000000000" pitchFamily="2" charset="0"/>
              </a:rPr>
              <a:t>…His people</a:t>
            </a:r>
            <a:endParaRPr lang="en-US" sz="3000" b="1" dirty="0">
              <a:latin typeface="AR CENA" panose="02000000000000000000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 rot="21201120">
            <a:off x="-9768" y="1087894"/>
            <a:ext cx="3554743" cy="135413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E9E425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dirty="0" smtClean="0">
                <a:latin typeface="AR CENA" panose="02000000000000000000" pitchFamily="2" charset="0"/>
              </a:rPr>
              <a:t>What did they see</a:t>
            </a:r>
            <a:r>
              <a:rPr lang="en-US" sz="2800" b="1" dirty="0" smtClean="0">
                <a:latin typeface="AR CENA" panose="02000000000000000000" pitchFamily="2" charset="0"/>
              </a:rPr>
              <a:t>?</a:t>
            </a:r>
            <a:endParaRPr lang="en-US" sz="2800" b="1" dirty="0">
              <a:latin typeface="AR CEN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703" y="2643237"/>
            <a:ext cx="43171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An act of compassion (Luke 7:12-13)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endParaRPr lang="en-US" sz="28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719" y="3794258"/>
            <a:ext cx="43171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Real Power                   (Luke 7:14-16)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endParaRPr lang="en-US" sz="28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918964" y="2776593"/>
            <a:ext cx="3669721" cy="32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People who are really excited about Jesus and what He has done for them have   to tell others!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  <a:latin typeface="AR CEN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614" y="4957312"/>
            <a:ext cx="43171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Something that needed   to be shared (Luke 7:17)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endParaRPr lang="en-US" sz="28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41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17152</TotalTime>
  <Words>225</Words>
  <Application>Microsoft Macintosh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Adelle-Regular</vt:lpstr>
      <vt:lpstr>Apple Chancery</vt:lpstr>
      <vt:lpstr>AR CENA</vt:lpstr>
      <vt:lpstr>Arial Narrow</vt:lpstr>
      <vt:lpstr>Calibri</vt:lpstr>
      <vt:lpstr>Trebuchet MS</vt:lpstr>
      <vt:lpstr>Arial</vt:lpstr>
      <vt:lpstr>1_Default Design</vt:lpstr>
      <vt:lpstr>1_Default</vt:lpstr>
      <vt:lpstr>3_Default</vt:lpstr>
      <vt:lpstr>PowerPoint Presentation</vt:lpstr>
      <vt:lpstr>PowerPoint Presentation</vt:lpstr>
      <vt:lpstr>PowerPoint Presentation</vt:lpstr>
      <vt:lpstr>When God visited….</vt:lpstr>
      <vt:lpstr>When God visited….</vt:lpstr>
      <vt:lpstr>When God visited….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360</cp:revision>
  <dcterms:created xsi:type="dcterms:W3CDTF">2009-10-23T11:28:52Z</dcterms:created>
  <dcterms:modified xsi:type="dcterms:W3CDTF">2017-06-03T04:48:27Z</dcterms:modified>
</cp:coreProperties>
</file>