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4" r:id="rId2"/>
  </p:sldMasterIdLst>
  <p:notesMasterIdLst>
    <p:notesMasterId r:id="rId9"/>
  </p:notesMasterIdLst>
  <p:sldIdLst>
    <p:sldId id="257" r:id="rId3"/>
    <p:sldId id="367" r:id="rId4"/>
    <p:sldId id="369" r:id="rId5"/>
    <p:sldId id="372" r:id="rId6"/>
    <p:sldId id="371" r:id="rId7"/>
    <p:sldId id="3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65"/>
  </p:normalViewPr>
  <p:slideViewPr>
    <p:cSldViewPr snapToGrid="0">
      <p:cViewPr varScale="1">
        <p:scale>
          <a:sx n="103" d="100"/>
          <a:sy n="103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5/13/17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8681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84107" y="4369955"/>
            <a:ext cx="1167850" cy="34728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563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3465" y="2357363"/>
            <a:ext cx="3419254" cy="1943621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984107" y="4369955"/>
            <a:ext cx="1167850" cy="347283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7672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9881" y="163573"/>
            <a:ext cx="8888688" cy="43202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71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9881" y="163573"/>
            <a:ext cx="8888688" cy="43202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867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7215" y="5099601"/>
            <a:ext cx="1487715" cy="991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9881" y="163573"/>
            <a:ext cx="8888688" cy="43202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6523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223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451" y="303048"/>
            <a:ext cx="8867184" cy="630863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321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2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6B4A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B6B4A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6B4A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6B4A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6B4A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6B4A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#20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11" y="124555"/>
            <a:ext cx="89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Workers in the Vineyard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(Matthew 20:1-16)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87" y="2253480"/>
            <a:ext cx="8483601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There was a landowner (vs. 1).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landowner hired workers for his vineyard (vss. 1-7).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He </a:t>
            </a: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paid </a:t>
            </a: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workers the same (vss. 8-10</a:t>
            </a: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).</a:t>
            </a:r>
            <a:endParaRPr lang="en-US" sz="2400" b="1" dirty="0" smtClean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Those who worked longer were upset with their pay (vss. 11-12).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landowner defended his actions (vs. 13-15).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4300" y="1425120"/>
            <a:ext cx="848360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Breaking Down the Parable</a:t>
            </a:r>
            <a:endParaRPr lang="en-US" sz="36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0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11" y="124555"/>
            <a:ext cx="89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Workers in the Vineyard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(Matthew 20:1-16)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87" y="2253480"/>
            <a:ext cx="848360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has equality.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is for the humble.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4300" y="1425120"/>
            <a:ext cx="848360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 about the kingdom?</a:t>
            </a:r>
            <a:endParaRPr lang="en-US" sz="36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05" y="4366477"/>
            <a:ext cx="813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“For the wages of sin is death, but the free gift of God is eternal life in Christ Jesus our Lord.”</a:t>
            </a:r>
          </a:p>
          <a:p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		- Romans 6:23</a:t>
            </a:r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9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11" y="124555"/>
            <a:ext cx="89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Workers in the Vineyard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(Matthew 20:1-16)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87" y="2253480"/>
            <a:ext cx="848360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has equality.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is for the humble.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4300" y="1425120"/>
            <a:ext cx="848360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 about the kingdom?</a:t>
            </a:r>
            <a:endParaRPr lang="en-US" sz="36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05" y="4366477"/>
            <a:ext cx="813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“In Him we have redemption through His blood, the forgiveness  of our trespasses, according to the riches of His grace.”</a:t>
            </a:r>
          </a:p>
          <a:p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		- Ephesians 1:7</a:t>
            </a:r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72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11" y="124555"/>
            <a:ext cx="89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Workers in the Vineyard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(Matthew 20:1-16)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87" y="2253480"/>
            <a:ext cx="848360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has equality.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is for the humble.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4300" y="1425120"/>
            <a:ext cx="848360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 about the kingdom?</a:t>
            </a:r>
            <a:endParaRPr lang="en-US" sz="36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05" y="4366477"/>
            <a:ext cx="813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“For by grace you have been saved through faith; and that not        of yourselves, it is the gift of God, not as a result of works,              so that no one may boast .”</a:t>
            </a:r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		- Ephesians 1:8-9</a:t>
            </a:r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6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11" y="124555"/>
            <a:ext cx="896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Workers in the Vineyard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25400" dir="12600000" algn="ctr" rotWithShape="0">
                    <a:prstClr val="black"/>
                  </a:outerShdw>
                </a:effectLst>
                <a:latin typeface="AR JULIAN" panose="02000000000000000000" pitchFamily="2" charset="0"/>
              </a:rPr>
              <a:t>(Matthew 20:1-16)</a:t>
            </a:r>
            <a:endParaRPr lang="en-US" sz="2400" b="1" dirty="0"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25400" dir="12600000" algn="ctr" rotWithShape="0">
                  <a:prstClr val="black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887" y="2253480"/>
            <a:ext cx="8483601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has equality.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is for the humble.</a:t>
            </a:r>
          </a:p>
          <a:p>
            <a:pPr marL="571500" indent="-571500">
              <a:lnSpc>
                <a:spcPts val="55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kingdom of heaven is for the grateful.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4300" y="1425120"/>
            <a:ext cx="8483601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can we learn about the kingdom?</a:t>
            </a:r>
            <a:endParaRPr lang="en-US" sz="36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876" y="4576545"/>
            <a:ext cx="813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“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Thanks 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be to God for His indescribable gift.”</a:t>
            </a:r>
          </a:p>
          <a:p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			- 2 Corinthians 9:15</a:t>
            </a:r>
            <a:endParaRPr lang="en-US" sz="2400" b="1" dirty="0"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1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15396</TotalTime>
  <Words>349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Adelle-Regular</vt:lpstr>
      <vt:lpstr>Apple Chancery</vt:lpstr>
      <vt:lpstr>AR JULIAN</vt:lpstr>
      <vt:lpstr>Arial Narrow</vt:lpstr>
      <vt:lpstr>Calibri</vt:lpstr>
      <vt:lpstr>Trebuchet MS</vt:lpstr>
      <vt:lpstr>Arial</vt:lpstr>
      <vt:lpstr>1_Default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309</cp:revision>
  <dcterms:created xsi:type="dcterms:W3CDTF">2009-10-23T11:28:52Z</dcterms:created>
  <dcterms:modified xsi:type="dcterms:W3CDTF">2017-05-14T03:49:26Z</dcterms:modified>
</cp:coreProperties>
</file>