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2" r:id="rId2"/>
    <p:sldMasterId id="2147483861" r:id="rId3"/>
  </p:sldMasterIdLst>
  <p:notesMasterIdLst>
    <p:notesMasterId r:id="rId12"/>
  </p:notesMasterIdLst>
  <p:sldIdLst>
    <p:sldId id="257" r:id="rId4"/>
    <p:sldId id="337" r:id="rId5"/>
    <p:sldId id="336" r:id="rId6"/>
    <p:sldId id="340" r:id="rId7"/>
    <p:sldId id="341" r:id="rId8"/>
    <p:sldId id="342" r:id="rId9"/>
    <p:sldId id="343" r:id="rId10"/>
    <p:sldId id="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665"/>
  </p:normalViewPr>
  <p:slideViewPr>
    <p:cSldViewPr snapToGrid="0">
      <p:cViewPr varScale="1">
        <p:scale>
          <a:sx n="103" d="100"/>
          <a:sy n="103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4/28/17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9965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8704" y="5071797"/>
            <a:ext cx="2642852" cy="3750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3169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8704" y="5071797"/>
            <a:ext cx="2642852" cy="3750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2077" y="1254275"/>
            <a:ext cx="6852461" cy="327156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107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14476"/>
            <a:ext cx="8211824" cy="3960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832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14476"/>
            <a:ext cx="8211824" cy="3960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62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14476"/>
            <a:ext cx="8211824" cy="3960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71793" y="365830"/>
            <a:ext cx="3052103" cy="14737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2768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241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86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2343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8704" y="5071797"/>
            <a:ext cx="2642852" cy="3750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53706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68704" y="5071797"/>
            <a:ext cx="2642852" cy="3750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2077" y="1254275"/>
            <a:ext cx="6852461" cy="327156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2555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14476"/>
            <a:ext cx="8211824" cy="3960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7561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14476"/>
            <a:ext cx="8211824" cy="3960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1258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14476"/>
            <a:ext cx="8211824" cy="3960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71793" y="365830"/>
            <a:ext cx="3052103" cy="14737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770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2127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285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4/28/17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48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FE9E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4/28/17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8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FE9E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FE9E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#18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#18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97679"/>
            <a:ext cx="91439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8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8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All In For               God’s Authority</a:t>
            </a:r>
            <a:endParaRPr lang="en-US" sz="8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27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06" y="1236497"/>
            <a:ext cx="78025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proclamation of God’s authority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#18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-627272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All In For God’s Authority</a:t>
            </a:r>
            <a:endParaRPr lang="en-US" sz="4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2214" y="2340248"/>
            <a:ext cx="6624872" cy="2435123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50165" y="1236497"/>
            <a:ext cx="69047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Proclaimed in the Psalms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Proclaimed by Jesus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Proclaimed by disciples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93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577" y="1236497"/>
            <a:ext cx="78025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limits of God’s authority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#18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-627272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All In For God’s Authority</a:t>
            </a:r>
            <a:endParaRPr lang="en-US" sz="4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979" y="2227163"/>
            <a:ext cx="7485315" cy="3113515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9237" y="965645"/>
            <a:ext cx="69047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344488">
              <a:buClr>
                <a:srgbClr val="000000"/>
              </a:buClr>
            </a:pPr>
            <a:r>
              <a:rPr lang="en-US" sz="4000" b="1" dirty="0" smtClean="0">
                <a:solidFill>
                  <a:srgbClr val="000000"/>
                </a:solidFill>
                <a:latin typeface="Arial Narrow" pitchFamily="34" charset="0"/>
              </a:rPr>
              <a:t>There are no limits!</a:t>
            </a:r>
            <a:endParaRPr lang="en-US" sz="40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624" y="1853557"/>
            <a:ext cx="690479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God has all authority in society!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God has all authority in religion! 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God has all authority in the home!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God has all authority over you!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1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01" y="1263982"/>
            <a:ext cx="82504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tests of submission to God’s authority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#18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-627272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All In For God’s Authority</a:t>
            </a:r>
            <a:endParaRPr lang="en-US" sz="4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979" y="2227163"/>
            <a:ext cx="7485315" cy="3669784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9237" y="2466594"/>
            <a:ext cx="690479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Government (Romans 13:1-4)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Parents (Ephesians 6:1-3)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Bosses on the job (Colossians 3:22-24)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Elders in the local church (</a:t>
            </a:r>
            <a:r>
              <a:rPr lang="en-US" sz="2800" b="1" smtClean="0">
                <a:solidFill>
                  <a:srgbClr val="000000"/>
                </a:solidFill>
                <a:latin typeface="Arial Narrow" pitchFamily="34" charset="0"/>
              </a:rPr>
              <a:t>Hebrews </a:t>
            </a:r>
            <a:r>
              <a:rPr lang="en-US" sz="2800" b="1" smtClean="0">
                <a:solidFill>
                  <a:srgbClr val="000000"/>
                </a:solidFill>
                <a:latin typeface="Arial Narrow" pitchFamily="34" charset="0"/>
              </a:rPr>
              <a:t>13:17</a:t>
            </a: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)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237" y="965645"/>
            <a:ext cx="6904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344488">
              <a:buClr>
                <a:srgbClr val="000000"/>
              </a:buClr>
            </a:pPr>
            <a:r>
              <a:rPr lang="en-US" sz="4000" b="1" dirty="0" smtClean="0">
                <a:solidFill>
                  <a:srgbClr val="000000"/>
                </a:solidFill>
                <a:latin typeface="Arial Narrow" pitchFamily="34" charset="0"/>
              </a:rPr>
              <a:t>A willingness to submit to those that God has given authority</a:t>
            </a:r>
            <a:endParaRPr lang="en-US" sz="40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03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01" y="1263982"/>
            <a:ext cx="82504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The tests of submission to God’s authority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#18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8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0" y="-627272"/>
            <a:ext cx="9143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48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All In For God’s Authority</a:t>
            </a:r>
            <a:endParaRPr lang="en-US" sz="48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979" y="2227163"/>
            <a:ext cx="7485315" cy="3669784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9237" y="2466594"/>
            <a:ext cx="705312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In how you dress (1 Timothy 2:9)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In how you treat others (Matthew 7:12)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1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0000"/>
                </a:solidFill>
                <a:latin typeface="Arial Narrow" pitchFamily="34" charset="0"/>
              </a:rPr>
              <a:t>In how you handle temptations (Genesis 39:9)</a:t>
            </a: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457200" indent="-457200" defTabSz="344488"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FF0000"/>
              </a:buClr>
            </a:pPr>
            <a:endParaRPr lang="en-US" sz="36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07" y="965645"/>
            <a:ext cx="7277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defTabSz="344488">
              <a:buClr>
                <a:srgbClr val="00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 defTabSz="344488">
              <a:buClr>
                <a:srgbClr val="000000"/>
              </a:buClr>
            </a:pPr>
            <a:r>
              <a:rPr lang="en-US" sz="4000" b="1" dirty="0" smtClean="0">
                <a:solidFill>
                  <a:srgbClr val="000000"/>
                </a:solidFill>
                <a:latin typeface="Arial Narrow" pitchFamily="34" charset="0"/>
              </a:rPr>
              <a:t>A willingness to give God the ultimate say in everyday decisions</a:t>
            </a:r>
          </a:p>
          <a:p>
            <a:pPr defTabSz="344488">
              <a:buClr>
                <a:srgbClr val="FF0000"/>
              </a:buClr>
            </a:pPr>
            <a:endParaRPr lang="en-US" sz="4000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62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#18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-561955"/>
            <a:ext cx="91439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6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6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Submitting to the authority of Jesus…</a:t>
            </a:r>
            <a:endParaRPr lang="en-US" sz="6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628" y="2592074"/>
            <a:ext cx="8717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Is critical to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loving 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Him (John 14:15).</a:t>
            </a:r>
          </a:p>
          <a:p>
            <a:pPr marL="571500" indent="-57150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Is critical to trusting Him (Proverbs 3:5).</a:t>
            </a:r>
          </a:p>
          <a:p>
            <a:pPr marL="571500" indent="-57150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Is critical to being all in for Him (Luke 6:46).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endParaRPr lang="en-US" sz="36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22044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#18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4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697679"/>
            <a:ext cx="91439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/>
            </a:r>
            <a:br>
              <a:rPr lang="en-US" sz="8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</a:br>
            <a:r>
              <a:rPr lang="en-US" sz="8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JULIAN" panose="02000000000000000000" pitchFamily="2" charset="0"/>
              </a:rPr>
              <a:t>All In For               God’s Authority</a:t>
            </a:r>
            <a:endParaRPr lang="en-US" sz="8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37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13882</TotalTime>
  <Words>238</Words>
  <Application>Microsoft Macintosh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Adelle-Regular</vt:lpstr>
      <vt:lpstr>Aharoni</vt:lpstr>
      <vt:lpstr>Apple Chancery</vt:lpstr>
      <vt:lpstr>AR JULIAN</vt:lpstr>
      <vt:lpstr>Arial Narrow</vt:lpstr>
      <vt:lpstr>Calibri</vt:lpstr>
      <vt:lpstr>Georgia</vt:lpstr>
      <vt:lpstr>Wingdings</vt:lpstr>
      <vt:lpstr>Arial</vt:lpstr>
      <vt:lpstr>1_Default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272</cp:revision>
  <dcterms:created xsi:type="dcterms:W3CDTF">2009-10-23T11:28:52Z</dcterms:created>
  <dcterms:modified xsi:type="dcterms:W3CDTF">2017-04-30T13:30:59Z</dcterms:modified>
</cp:coreProperties>
</file>