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73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Dominican Small Caps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Dominican Small Caps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Dominican Small Caps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Dominican Small Caps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Dominican Small Caps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Dominican Small Caps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Dominican Small Caps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Dominican Small Caps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Dominican Small Caps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CC6600"/>
    <a:srgbClr val="CCCC00"/>
    <a:srgbClr val="CC9900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5"/>
    <p:restoredTop sz="94660"/>
  </p:normalViewPr>
  <p:slideViewPr>
    <p:cSldViewPr snapToGrid="0">
      <p:cViewPr varScale="1">
        <p:scale>
          <a:sx n="109" d="100"/>
          <a:sy n="109" d="100"/>
        </p:scale>
        <p:origin x="35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F71C65-7E85-4A9E-BF11-757451A5A1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958419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625E7E-CEF4-4684-A887-A7870F5980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8861598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A2783C-AB61-4749-B17F-C7E705F7F8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7242935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C7C1A9-CB9B-460A-B583-48EF04DF7F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1431701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6E6FEA-10DA-4CFE-A995-3CB474295E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2581808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287A78-5165-4678-B2C8-AD2271E31D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8621225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A4E685-3C55-4859-861E-E5F235A446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4110911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5218AE-70B4-4516-8F5B-8CFF48568A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8362192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2A9FB-806B-4437-B18F-835720E503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7042219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840DF5-32A2-418D-9CF3-FF642C3992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6021806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181AA1-A0C5-4184-A94F-58662A3168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2166791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0FD4ECE0-2A43-4FAB-9212-1D741BA5F3B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81" r:id="rId2"/>
    <p:sldLayoutId id="2147484082" r:id="rId3"/>
    <p:sldLayoutId id="2147484083" r:id="rId4"/>
    <p:sldLayoutId id="2147484084" r:id="rId5"/>
    <p:sldLayoutId id="2147484085" r:id="rId6"/>
    <p:sldLayoutId id="2147484086" r:id="rId7"/>
    <p:sldLayoutId id="2147484087" r:id="rId8"/>
    <p:sldLayoutId id="2147484088" r:id="rId9"/>
    <p:sldLayoutId id="2147484089" r:id="rId10"/>
    <p:sldLayoutId id="2147484090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charlottemasoneducation.files.wordpress.com/2009/09/bible-reading-guy-782907.jpg"/>
          <p:cNvPicPr>
            <a:picLocks noChangeAspect="1" noChangeArrowheads="1"/>
          </p:cNvPicPr>
          <p:nvPr/>
        </p:nvPicPr>
        <p:blipFill>
          <a:blip r:embed="rId2"/>
          <a:srcRect r="11765"/>
          <a:stretch>
            <a:fillRect/>
          </a:stretch>
        </p:blipFill>
        <p:spPr bwMode="auto">
          <a:xfrm>
            <a:off x="0" y="0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Box 4"/>
          <p:cNvSpPr txBox="1">
            <a:spLocks noChangeArrowheads="1"/>
          </p:cNvSpPr>
          <p:nvPr/>
        </p:nvSpPr>
        <p:spPr bwMode="auto">
          <a:xfrm>
            <a:off x="5105400" y="4953000"/>
            <a:ext cx="3733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3600" b="1" dirty="0">
                <a:solidFill>
                  <a:srgbClr val="000000"/>
                </a:solidFill>
                <a:latin typeface="Arial Narrow" pitchFamily="34" charset="0"/>
              </a:rPr>
              <a:t>Bible Reading</a:t>
            </a:r>
          </a:p>
          <a:p>
            <a:pPr algn="r"/>
            <a:r>
              <a:rPr lang="en-US" sz="3600" b="1" dirty="0">
                <a:solidFill>
                  <a:srgbClr val="000000"/>
                </a:solidFill>
                <a:latin typeface="Arial Narrow" pitchFamily="34" charset="0"/>
              </a:rPr>
              <a:t>Challenge, </a:t>
            </a:r>
            <a:r>
              <a:rPr lang="en-US" sz="3600" b="1" dirty="0" smtClean="0">
                <a:solidFill>
                  <a:srgbClr val="000000"/>
                </a:solidFill>
                <a:latin typeface="Arial Narrow" pitchFamily="34" charset="0"/>
              </a:rPr>
              <a:t>2017</a:t>
            </a:r>
            <a:endParaRPr lang="en-US" sz="3600" b="1" dirty="0">
              <a:solidFill>
                <a:srgbClr val="000000"/>
              </a:solidFill>
              <a:latin typeface="Arial Narrow" pitchFamily="34" charset="0"/>
            </a:endParaRPr>
          </a:p>
          <a:p>
            <a:pPr algn="r"/>
            <a:r>
              <a:rPr lang="en-US" sz="3600" b="1" dirty="0">
                <a:solidFill>
                  <a:srgbClr val="C00000"/>
                </a:solidFill>
                <a:latin typeface="Arial Narrow" pitchFamily="34" charset="0"/>
              </a:rPr>
              <a:t>Week </a:t>
            </a:r>
            <a:r>
              <a:rPr lang="en-US" sz="3600" b="1" dirty="0" smtClean="0">
                <a:solidFill>
                  <a:srgbClr val="C00000"/>
                </a:solidFill>
                <a:latin typeface="Arial Narrow" pitchFamily="34" charset="0"/>
              </a:rPr>
              <a:t>#17</a:t>
            </a:r>
            <a:endParaRPr lang="en-US" sz="36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9882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6" descr="Picture 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327285" y="101863"/>
            <a:ext cx="6324600" cy="183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r">
              <a:lnSpc>
                <a:spcPct val="90000"/>
              </a:lnSpc>
              <a:defRPr/>
            </a:pPr>
            <a:r>
              <a:rPr lang="en-US" sz="7200" b="1" dirty="0" smtClean="0">
                <a:solidFill>
                  <a:srgbClr val="FFFF00"/>
                </a:solidFill>
                <a:latin typeface="AR CENA" charset="0"/>
                <a:ea typeface="AR CENA" charset="0"/>
                <a:cs typeface="AR CENA" charset="0"/>
              </a:rPr>
              <a:t>5</a:t>
            </a:r>
            <a:r>
              <a:rPr lang="en-US" sz="5400" b="1" dirty="0" smtClean="0">
                <a:solidFill>
                  <a:srgbClr val="FFFF00"/>
                </a:solidFill>
                <a:latin typeface="AR CENA" charset="0"/>
                <a:ea typeface="AR CENA" charset="0"/>
                <a:cs typeface="AR CENA" charset="0"/>
              </a:rPr>
              <a:t> Powerful </a:t>
            </a:r>
            <a:r>
              <a:rPr lang="en-US" sz="5400" b="1" dirty="0" smtClean="0">
                <a:solidFill>
                  <a:srgbClr val="FFFF00"/>
                </a:solidFill>
                <a:latin typeface="AR CENA" charset="0"/>
                <a:ea typeface="AR CENA" charset="0"/>
                <a:cs typeface="AR CENA" charset="0"/>
              </a:rPr>
              <a:t>Facts </a:t>
            </a:r>
            <a:r>
              <a:rPr lang="en-US" sz="5400" b="1" dirty="0" smtClean="0">
                <a:solidFill>
                  <a:srgbClr val="FFFF00"/>
                </a:solidFill>
                <a:latin typeface="AR CENA" charset="0"/>
                <a:ea typeface="AR CENA" charset="0"/>
                <a:cs typeface="AR CENA" charset="0"/>
              </a:rPr>
              <a:t>About the Miracles of Jesus </a:t>
            </a:r>
            <a:endParaRPr lang="en-US" sz="5400" b="1" dirty="0">
              <a:solidFill>
                <a:srgbClr val="FFFF00"/>
              </a:solidFill>
              <a:latin typeface="AR CENA" charset="0"/>
              <a:ea typeface="AR CENA" charset="0"/>
              <a:cs typeface="AR CENA" charset="0"/>
            </a:endParaRPr>
          </a:p>
        </p:txBody>
      </p:sp>
      <p:sp>
        <p:nvSpPr>
          <p:cNvPr id="17413" name="AutoShape 9"/>
          <p:cNvSpPr>
            <a:spLocks noChangeArrowheads="1"/>
          </p:cNvSpPr>
          <p:nvPr/>
        </p:nvSpPr>
        <p:spPr bwMode="auto">
          <a:xfrm>
            <a:off x="152400" y="1746738"/>
            <a:ext cx="8791575" cy="4462498"/>
          </a:xfrm>
          <a:prstGeom prst="roundRect">
            <a:avLst>
              <a:gd name="adj" fmla="val 3694"/>
            </a:avLst>
          </a:prstGeom>
          <a:solidFill>
            <a:schemeClr val="tx1"/>
          </a:solidFill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Dominican Small Cap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Dominican Small Cap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Dominican Small Cap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Dominican Small Cap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Dominican Small Cap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Dominican Small Cap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Dominican Small Cap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Dominican Small Cap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Dominican Small Caps" pitchFamily="2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365125" y="1490351"/>
            <a:ext cx="8578850" cy="453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Dominican Small Cap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Dominican Small Cap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Dominican Small Cap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Dominican Small Cap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Dominican Small Cap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Dominican Small Cap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Dominican Small Cap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Dominican Small Cap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Dominican Small Caps" pitchFamily="2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sz="34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  <a:p>
            <a:pPr marL="457200" indent="-457200"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en-US" altLang="en-US" sz="3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They are a core aspect of the gospel.</a:t>
            </a:r>
          </a:p>
          <a:p>
            <a:pPr marL="457200" indent="-457200"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en-US" altLang="en-US" sz="3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They give us insight into the heart of Jesus.</a:t>
            </a:r>
            <a:endParaRPr lang="en-US" altLang="en-US" sz="34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  <a:p>
            <a:pPr marL="457200" indent="-457200"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en-US" altLang="en-US" sz="3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They were instant and recognizable.</a:t>
            </a:r>
          </a:p>
          <a:p>
            <a:pPr marL="457200" indent="-457200"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en-US" altLang="en-US" sz="3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They could not be denied by Jesus’ enemies.</a:t>
            </a:r>
          </a:p>
          <a:p>
            <a:pPr marL="457200" indent="-457200"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en-US" altLang="en-US" sz="3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They did not always </a:t>
            </a:r>
            <a:r>
              <a:rPr lang="en-US" altLang="en-US" sz="3400" b="1" smtClean="0">
                <a:solidFill>
                  <a:srgbClr val="FFFF00"/>
                </a:solidFill>
                <a:latin typeface="Arial Narrow" panose="020B0606020202030204" pitchFamily="34" charset="0"/>
              </a:rPr>
              <a:t>involve faith.</a:t>
            </a:r>
            <a:endParaRPr lang="en-US" altLang="en-US" sz="34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pic>
        <p:nvPicPr>
          <p:cNvPr id="8" name="Picture 2" descr="http://www.godisreal.today/wp-content/uploads/2014/04/miracles-of-jesus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05" y="140678"/>
            <a:ext cx="2652008" cy="1505194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390658" y="6380976"/>
            <a:ext cx="8338531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600" b="1" cap="small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143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Jackson Heights Bible </a:t>
            </a:r>
            <a:r>
              <a:rPr lang="en-US" sz="2600" b="1" cap="small" dirty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143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Reading Challenge    Week </a:t>
            </a:r>
            <a:r>
              <a:rPr lang="en-US" sz="2600" b="1" cap="small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143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#17 </a:t>
            </a:r>
            <a:endParaRPr lang="en-US" sz="2600" b="1" cap="small" dirty="0">
              <a:solidFill>
                <a:prstClr val="white"/>
              </a:solidFill>
              <a:effectLst>
                <a:glow rad="101600">
                  <a:prstClr val="black">
                    <a:alpha val="60000"/>
                  </a:prstClr>
                </a:glow>
                <a:outerShdw blurRad="114300" dist="50800" dir="5400000" algn="ctr" rotWithShape="0">
                  <a:prstClr val="black"/>
                </a:outerShdw>
              </a:effectLst>
              <a:latin typeface="Arial Narrow" pitchFamily="34" charset="0"/>
            </a:endParaRPr>
          </a:p>
        </p:txBody>
      </p:sp>
      <p:pic>
        <p:nvPicPr>
          <p:cNvPr id="10" name="Picture 9" descr="http://www.timpbaptistchurch.org/images/Bibl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219283">
            <a:off x="540668" y="6397974"/>
            <a:ext cx="637142" cy="530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tx1">
                <a:alpha val="60000"/>
              </a:schemeClr>
            </a:glow>
            <a:outerShdw blurRad="139700" dist="50800" dir="11400000" algn="ctr" rotWithShape="0">
              <a:schemeClr val="tx1"/>
            </a:outerShdw>
          </a:effec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0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0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0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20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0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0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0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20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0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0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0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20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0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0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0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20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20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20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20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6" descr="Picture 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735502" y="150855"/>
            <a:ext cx="63246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6000" b="1" dirty="0" smtClean="0">
                <a:solidFill>
                  <a:srgbClr val="FFFF00"/>
                </a:solidFill>
                <a:latin typeface="AR CENA" charset="0"/>
                <a:ea typeface="AR CENA" charset="0"/>
                <a:cs typeface="AR CENA" charset="0"/>
              </a:rPr>
              <a:t>Final Thoughts about Jesus</a:t>
            </a:r>
            <a:r>
              <a:rPr lang="en-US" sz="6000" b="1" smtClean="0">
                <a:solidFill>
                  <a:srgbClr val="FFFF00"/>
                </a:solidFill>
                <a:latin typeface="AR CENA" charset="0"/>
                <a:ea typeface="AR CENA" charset="0"/>
                <a:cs typeface="AR CENA" charset="0"/>
              </a:rPr>
              <a:t>’ Miracles </a:t>
            </a:r>
            <a:r>
              <a:rPr lang="en-US" sz="6000" b="1" dirty="0" smtClean="0">
                <a:solidFill>
                  <a:srgbClr val="FFFF00"/>
                </a:solidFill>
                <a:latin typeface="AR CENA" charset="0"/>
                <a:ea typeface="AR CENA" charset="0"/>
                <a:cs typeface="AR CENA" charset="0"/>
              </a:rPr>
              <a:t>Miracles</a:t>
            </a:r>
            <a:endParaRPr lang="en-US" sz="6000" b="1" dirty="0">
              <a:solidFill>
                <a:srgbClr val="FFFF00"/>
              </a:solidFill>
              <a:latin typeface="AR CENA" charset="0"/>
              <a:ea typeface="AR CENA" charset="0"/>
              <a:cs typeface="AR CENA" charset="0"/>
            </a:endParaRPr>
          </a:p>
        </p:txBody>
      </p:sp>
      <p:sp>
        <p:nvSpPr>
          <p:cNvPr id="17413" name="AutoShape 9"/>
          <p:cNvSpPr>
            <a:spLocks noChangeArrowheads="1"/>
          </p:cNvSpPr>
          <p:nvPr/>
        </p:nvSpPr>
        <p:spPr bwMode="auto">
          <a:xfrm>
            <a:off x="152400" y="1746738"/>
            <a:ext cx="8791575" cy="4462498"/>
          </a:xfrm>
          <a:prstGeom prst="roundRect">
            <a:avLst>
              <a:gd name="adj" fmla="val 3694"/>
            </a:avLst>
          </a:prstGeom>
          <a:solidFill>
            <a:schemeClr val="tx1"/>
          </a:solidFill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Dominican Small Cap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Dominican Small Cap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Dominican Small Cap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Dominican Small Cap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Dominican Small Cap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Dominican Small Cap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Dominican Small Cap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Dominican Small Cap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Dominican Small Caps" pitchFamily="2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267151" y="1490351"/>
            <a:ext cx="857885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Dominican Small Cap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Dominican Small Cap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Dominican Small Cap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Dominican Small Cap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Dominican Small Cap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Dominican Small Cap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Dominican Small Cap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Dominican Small Cap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Dominican Small Caps" pitchFamily="2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sz="32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  <a:p>
            <a:pPr marL="457200" indent="-457200"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en-US" altLang="en-US" sz="3200" b="1" dirty="0">
                <a:solidFill>
                  <a:srgbClr val="FFFF00"/>
                </a:solidFill>
                <a:latin typeface="Arial Narrow" panose="020B0606020202030204" pitchFamily="34" charset="0"/>
              </a:rPr>
              <a:t>T</a:t>
            </a:r>
            <a:r>
              <a:rPr lang="en-US" altLang="en-US" sz="32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hey provide you with supernatural evidence      you need to believe in Him.</a:t>
            </a:r>
          </a:p>
          <a:p>
            <a:pPr marL="457200" indent="-457200"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en-US" altLang="en-US" sz="32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They show you that Jesus had real power!</a:t>
            </a:r>
          </a:p>
          <a:p>
            <a:pPr marL="457200" indent="-457200"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en-US" altLang="en-US" sz="32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You haven</a:t>
            </a:r>
            <a:r>
              <a:rPr lang="fr-FR" altLang="en-US" sz="32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’</a:t>
            </a:r>
            <a:r>
              <a:rPr lang="en-US" altLang="en-US" sz="32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t seen anything like them today!</a:t>
            </a:r>
          </a:p>
          <a:p>
            <a:pPr marL="457200" indent="-457200"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en-US" altLang="en-US" sz="32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They should ultimately lead you to being obedient to Jesus.</a:t>
            </a:r>
            <a:endParaRPr lang="en-US" altLang="en-US" sz="32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pic>
        <p:nvPicPr>
          <p:cNvPr id="8" name="Picture 2" descr="http://www.godisreal.today/wp-content/uploads/2014/04/miracles-of-jesus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05" y="140678"/>
            <a:ext cx="2652008" cy="1505194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390658" y="6380976"/>
            <a:ext cx="8338531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600" b="1" cap="small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143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Jackson Heights Bible </a:t>
            </a:r>
            <a:r>
              <a:rPr lang="en-US" sz="2600" b="1" cap="small" dirty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143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Reading Challenge    Week </a:t>
            </a:r>
            <a:r>
              <a:rPr lang="en-US" sz="2600" b="1" cap="small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143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#17 </a:t>
            </a:r>
            <a:endParaRPr lang="en-US" sz="2600" b="1" cap="small" dirty="0">
              <a:solidFill>
                <a:prstClr val="white"/>
              </a:solidFill>
              <a:effectLst>
                <a:glow rad="101600">
                  <a:prstClr val="black">
                    <a:alpha val="60000"/>
                  </a:prstClr>
                </a:glow>
                <a:outerShdw blurRad="114300" dist="50800" dir="5400000" algn="ctr" rotWithShape="0">
                  <a:prstClr val="black"/>
                </a:outerShdw>
              </a:effectLst>
              <a:latin typeface="Arial Narrow" pitchFamily="34" charset="0"/>
            </a:endParaRPr>
          </a:p>
        </p:txBody>
      </p:sp>
      <p:pic>
        <p:nvPicPr>
          <p:cNvPr id="10" name="Picture 9" descr="http://www.timpbaptistchurch.org/images/Bibl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219283">
            <a:off x="540668" y="6397974"/>
            <a:ext cx="637142" cy="530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tx1">
                <a:alpha val="60000"/>
              </a:schemeClr>
            </a:glow>
            <a:outerShdw blurRad="139700" dist="50800" dir="11400000" algn="ctr" rotWithShape="0">
              <a:schemeClr val="tx1"/>
            </a:outerShdw>
          </a:effectLst>
        </p:spPr>
      </p:pic>
    </p:spTree>
    <p:extLst>
      <p:ext uri="{BB962C8B-B14F-4D97-AF65-F5344CB8AC3E}">
        <p14:creationId xmlns:p14="http://schemas.microsoft.com/office/powerpoint/2010/main" val="6089836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20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0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0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20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0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0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0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20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0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0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0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20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0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0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20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3242</TotalTime>
  <Words>124</Words>
  <Application>Microsoft Macintosh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 CENA</vt:lpstr>
      <vt:lpstr>Arial Narrow</vt:lpstr>
      <vt:lpstr>Dominican Small Caps</vt:lpstr>
      <vt:lpstr>Arial</vt:lpstr>
      <vt:lpstr>Default Design</vt:lpstr>
      <vt:lpstr>PowerPoint Presentation</vt:lpstr>
      <vt:lpstr>PowerPoint Presentation</vt:lpstr>
      <vt:lpstr>PowerPoint Presentation</vt:lpstr>
    </vt:vector>
  </TitlesOfParts>
  <Company>Dowlen Road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A. Banning</dc:creator>
  <cp:lastModifiedBy>Genesia Jeffries</cp:lastModifiedBy>
  <cp:revision>77</cp:revision>
  <dcterms:created xsi:type="dcterms:W3CDTF">2008-01-29T20:40:21Z</dcterms:created>
  <dcterms:modified xsi:type="dcterms:W3CDTF">2017-04-23T04:47:44Z</dcterms:modified>
</cp:coreProperties>
</file>