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5" r:id="rId2"/>
    <p:sldMasterId id="2147483804" r:id="rId3"/>
  </p:sldMasterIdLst>
  <p:notesMasterIdLst>
    <p:notesMasterId r:id="rId12"/>
  </p:notesMasterIdLst>
  <p:sldIdLst>
    <p:sldId id="257" r:id="rId4"/>
    <p:sldId id="306" r:id="rId5"/>
    <p:sldId id="307" r:id="rId6"/>
    <p:sldId id="308" r:id="rId7"/>
    <p:sldId id="309" r:id="rId8"/>
    <p:sldId id="310" r:id="rId9"/>
    <p:sldId id="311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/>
    <p:restoredTop sz="94665"/>
  </p:normalViewPr>
  <p:slideViewPr>
    <p:cSldViewPr snapToGrid="0">
      <p:cViewPr varScale="1">
        <p:scale>
          <a:sx n="103" d="100"/>
          <a:sy n="103" d="100"/>
        </p:scale>
        <p:origin x="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4/1/17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9082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4455" y="4584479"/>
            <a:ext cx="2089727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5776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4455" y="4584479"/>
            <a:ext cx="2089727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89726" y="1612323"/>
            <a:ext cx="5114637" cy="26035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1859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6275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1866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79482" y="182276"/>
            <a:ext cx="4425609" cy="5681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912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901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8433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35581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4455" y="4584479"/>
            <a:ext cx="2089727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2275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4455" y="4584479"/>
            <a:ext cx="2089727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89726" y="1612323"/>
            <a:ext cx="5114637" cy="26035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6577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0129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7920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79482" y="182276"/>
            <a:ext cx="4425609" cy="5681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8328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5393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686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61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74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#14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>The Obstacle of Rejection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13" y="933060"/>
            <a:ext cx="914399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charset="0"/>
                <a:ea typeface="Tahoma" charset="0"/>
                <a:cs typeface="Tahoma" charset="0"/>
              </a:rPr>
              <a:t>How do we overcome it?</a:t>
            </a:r>
            <a:endParaRPr lang="en-US" sz="3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658" y="1848695"/>
            <a:ext cx="729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Remember this is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not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new obstacle.</a:t>
            </a:r>
          </a:p>
        </p:txBody>
      </p:sp>
    </p:spTree>
    <p:extLst>
      <p:ext uri="{BB962C8B-B14F-4D97-AF65-F5344CB8AC3E}">
        <p14:creationId xmlns:p14="http://schemas.microsoft.com/office/powerpoint/2010/main" val="252415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392" y="1264468"/>
            <a:ext cx="729531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people of Nineveh (Jonah 3:5-10)                                       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The 3,000 on Pentecost (Acts 2:38-41)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church grew to 5,000 men (Act 4:4)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Samaritans (Acts 8:12)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Simon the Sorcerer (Acts 8:13)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Ethiopian Treasurer (Acts 8:25-40)</a:t>
            </a:r>
          </a:p>
        </p:txBody>
      </p:sp>
      <p:sp>
        <p:nvSpPr>
          <p:cNvPr id="4" name="Rectangle 3"/>
          <p:cNvSpPr/>
          <p:nvPr/>
        </p:nvSpPr>
        <p:spPr>
          <a:xfrm>
            <a:off x="-510272" y="-320483"/>
            <a:ext cx="10085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/>
            </a:r>
            <a:b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>Conversion Success Stories</a:t>
            </a:r>
            <a:endParaRPr lang="en-US" sz="4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56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463" y="1079113"/>
            <a:ext cx="729531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7.  Saul of Tarsus (Acts 9)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8.  Cornelius (Act 10)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9.  Lydia (Act 16:14-15)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10. The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Philippian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Jailer (Acts 16:25-34)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11. The Thessalonians (Acts 17:1-4)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12. The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Bereans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(Acts 17:11-12)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13. The Corinthians (Acts 18:8)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14.  The Ephesians (Acts 19:1-5)</a:t>
            </a:r>
          </a:p>
        </p:txBody>
      </p:sp>
      <p:sp>
        <p:nvSpPr>
          <p:cNvPr id="5" name="Rectangle 4"/>
          <p:cNvSpPr/>
          <p:nvPr/>
        </p:nvSpPr>
        <p:spPr>
          <a:xfrm>
            <a:off x="-510272" y="-320482"/>
            <a:ext cx="10085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/>
            </a:r>
            <a:b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>Conversion Success Stories</a:t>
            </a:r>
            <a:endParaRPr lang="en-US" sz="4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63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176" y="1828572"/>
            <a:ext cx="72953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preaching of Noah (2 Peter 2:5).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preaching of the prophets.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Peter and John are thrown in jail (Acts 4).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All the apostles are thrown in jail (Acts 5).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Stephen is murdered (Acts 7).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endParaRPr lang="en-US" sz="26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endParaRPr lang="en-US" sz="26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10272" y="-320481"/>
            <a:ext cx="100855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/>
            </a:r>
            <a:b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>Conversion Stories that Did Not                           Turn Out So Well</a:t>
            </a:r>
            <a:endParaRPr lang="en-US" sz="4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00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176" y="1939783"/>
            <a:ext cx="72953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6.    Paul is stoned in </a:t>
            </a:r>
            <a:r>
              <a:rPr lang="en-US" sz="26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Lystra</a:t>
            </a: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(Acts 14:19).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7.    Paul is forced from Thessalonica (Acts 17:5-10).</a:t>
            </a:r>
          </a:p>
          <a:p>
            <a:pPr marL="514350" indent="-514350" defTabSz="860425">
              <a:spcAft>
                <a:spcPts val="1800"/>
              </a:spcAft>
              <a:buAutoNum type="arabicPeriod" startAt="8"/>
              <a:tabLst>
                <a:tab pos="1828800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riot starts in Ephesus (Acts 19:23-41).</a:t>
            </a:r>
          </a:p>
          <a:p>
            <a:pPr marL="514350" indent="-514350" defTabSz="860425">
              <a:spcAft>
                <a:spcPts val="1800"/>
              </a:spcAft>
              <a:buAutoNum type="arabicPeriod" startAt="8"/>
              <a:tabLst>
                <a:tab pos="1828800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Felix refuses to obey the gospel (Acts 24:25</a:t>
            </a: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).</a:t>
            </a:r>
            <a:endParaRPr lang="en-US" sz="26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AutoNum type="arabicPeriod" startAt="8"/>
              <a:tabLst>
                <a:tab pos="1828800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Many disciples left Jesus (John 6:66).</a:t>
            </a: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endParaRPr lang="en-US" sz="26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+mj-lt"/>
              <a:buAutoNum type="arabicPeriod"/>
              <a:tabLst>
                <a:tab pos="1828800" algn="l"/>
              </a:tabLst>
            </a:pPr>
            <a:endParaRPr lang="en-US" sz="26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10272" y="-320481"/>
            <a:ext cx="100855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/>
            </a:r>
            <a:b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en-US" sz="4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>Conversion Stories that Did Not                           Turn Out So Well</a:t>
            </a:r>
            <a:endParaRPr lang="en-US" sz="4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74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>The Obstacle of Rejection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13" y="933060"/>
            <a:ext cx="914399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charset="0"/>
                <a:ea typeface="Tahoma" charset="0"/>
                <a:cs typeface="Tahoma" charset="0"/>
              </a:rPr>
              <a:t>How do we overcome it?</a:t>
            </a:r>
            <a:endParaRPr lang="en-US" sz="3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658" y="1848695"/>
            <a:ext cx="729531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Remember this is a not a new obstacle.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Remember who people are really rejecting.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4383" y="3852758"/>
            <a:ext cx="6680746" cy="1584215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78180" y="4209369"/>
            <a:ext cx="6856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They are rejecting God!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charset="0"/>
                <a:ea typeface="Tahoma" charset="0"/>
                <a:cs typeface="Tahoma" charset="0"/>
              </a:rPr>
              <a:t>The Obstacle of Rejection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13" y="933060"/>
            <a:ext cx="914399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charset="0"/>
                <a:ea typeface="Tahoma" charset="0"/>
                <a:cs typeface="Tahoma" charset="0"/>
              </a:rPr>
              <a:t>How do we overcome it?</a:t>
            </a:r>
            <a:endParaRPr lang="en-US" sz="3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658" y="1848695"/>
            <a:ext cx="7295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Remember this is a not a new obstacle.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Remember who people are really rejecting.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Remember our responsibility.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2599" y="4719644"/>
            <a:ext cx="6680746" cy="1584215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2825" y="5086703"/>
            <a:ext cx="6856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It </a:t>
            </a:r>
            <a:r>
              <a:rPr lang="en-US" sz="48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is to </a:t>
            </a:r>
            <a:r>
              <a:rPr lang="en-US" sz="4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plant the seed!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05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8284</TotalTime>
  <Words>310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Adelle-Regular</vt:lpstr>
      <vt:lpstr>Aharoni</vt:lpstr>
      <vt:lpstr>Apple Chancery</vt:lpstr>
      <vt:lpstr>Arial Narrow</vt:lpstr>
      <vt:lpstr>Calibri</vt:lpstr>
      <vt:lpstr>Tahoma</vt:lpstr>
      <vt:lpstr>Trebuchet MS</vt:lpstr>
      <vt:lpstr>Arial</vt:lpstr>
      <vt:lpstr>1_Default Design</vt:lpstr>
      <vt:lpstr>1_Default</vt:lpstr>
      <vt:lpstr>2_Default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210</cp:revision>
  <dcterms:created xsi:type="dcterms:W3CDTF">2009-10-23T11:28:52Z</dcterms:created>
  <dcterms:modified xsi:type="dcterms:W3CDTF">2017-04-02T03:19:17Z</dcterms:modified>
</cp:coreProperties>
</file>