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7" r:id="rId2"/>
    <p:sldMasterId id="2147483786" r:id="rId3"/>
  </p:sldMasterIdLst>
  <p:notesMasterIdLst>
    <p:notesMasterId r:id="rId13"/>
  </p:notesMasterIdLst>
  <p:sldIdLst>
    <p:sldId id="257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/>
    <p:restoredTop sz="94665"/>
  </p:normalViewPr>
  <p:slideViewPr>
    <p:cSldViewPr snapToGrid="0">
      <p:cViewPr varScale="1">
        <p:scale>
          <a:sx n="75" d="100"/>
          <a:sy n="75" d="100"/>
        </p:scale>
        <p:origin x="176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4/1/17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4561-DFD0-4EBA-A1CE-08114CBB4B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9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4561-DFD0-4EBA-A1CE-08114CBB4B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58299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64786" y="6176822"/>
            <a:ext cx="3206492" cy="42508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5AC77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3742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1155" y="724081"/>
            <a:ext cx="6983874" cy="2005300"/>
          </a:xfrm>
        </p:spPr>
        <p:txBody>
          <a:bodyPr/>
          <a:lstStyle>
            <a:lvl1pPr>
              <a:defRPr>
                <a:solidFill>
                  <a:srgbClr val="457E14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964786" y="6176822"/>
            <a:ext cx="3206492" cy="42508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5AC77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4368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758082"/>
            <a:ext cx="8211824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134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758082"/>
            <a:ext cx="8211824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2384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1865" y="202715"/>
            <a:ext cx="3749964" cy="124013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57E14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758082"/>
            <a:ext cx="8211824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4904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333743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149680"/>
            <a:ext cx="8159750" cy="73539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7665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429138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685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38512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64786" y="6176822"/>
            <a:ext cx="3206492" cy="42508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5AC77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080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1155" y="724081"/>
            <a:ext cx="6983874" cy="2005300"/>
          </a:xfrm>
        </p:spPr>
        <p:txBody>
          <a:bodyPr/>
          <a:lstStyle>
            <a:lvl1pPr>
              <a:defRPr>
                <a:solidFill>
                  <a:srgbClr val="457E14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964786" y="6176822"/>
            <a:ext cx="3206492" cy="42508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5AC77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8734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758082"/>
            <a:ext cx="8211824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9418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758082"/>
            <a:ext cx="8211824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4173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1865" y="202715"/>
            <a:ext cx="3749964" cy="124013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57E14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758082"/>
            <a:ext cx="8211824" cy="29281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2631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333743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149680"/>
            <a:ext cx="8159750" cy="73539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1943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429138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038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23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210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21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210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F210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#14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45342" y="670801"/>
            <a:ext cx="7927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effectLst>
                  <a:glow rad="228600">
                    <a:srgbClr val="FEF0CE">
                      <a:alpha val="40000"/>
                    </a:srgbClr>
                  </a:glow>
                  <a:outerShdw blurRad="139700" dist="50800" dir="5400000" algn="ctr" rotWithShape="0">
                    <a:srgbClr val="FEF0CE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How much have we grown?</a:t>
            </a:r>
          </a:p>
          <a:p>
            <a:pPr algn="ctr"/>
            <a:endParaRPr lang="en-US" sz="7200" b="1" dirty="0">
              <a:solidFill>
                <a:prstClr val="black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11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415" y="135093"/>
            <a:ext cx="8600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effectLst>
                  <a:glow rad="228600">
                    <a:srgbClr val="FEF0CE">
                      <a:alpha val="40000"/>
                    </a:srgbClr>
                  </a:glow>
                  <a:outerShdw blurRad="139700" dist="50800" dir="5400000" algn="ctr" rotWithShape="0">
                    <a:srgbClr val="FEF0CE"/>
                  </a:outerShdw>
                </a:effectLst>
                <a:latin typeface="AR JULIAN" panose="02000000000000000000" pitchFamily="2" charset="0"/>
                <a:cs typeface="Times New Roman" panose="02020603050405020304" pitchFamily="18" charset="0"/>
              </a:rPr>
              <a:t>God Wants Christians to Grow!</a:t>
            </a:r>
          </a:p>
          <a:p>
            <a:pPr algn="ctr"/>
            <a:endParaRPr lang="en-US" sz="4400" b="1" dirty="0">
              <a:solidFill>
                <a:prstClr val="black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 JULIAN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914" y="1098435"/>
            <a:ext cx="83077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Trajan Pro" pitchFamily="18" charset="0"/>
              </a:rPr>
              <a:t>Have we grown in our…</a:t>
            </a:r>
          </a:p>
          <a:p>
            <a:pPr algn="ctr"/>
            <a:endParaRPr lang="en-US" sz="24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Knowledge?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Faith?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Worship?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3660" y="1878907"/>
            <a:ext cx="8307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Service?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Behavior?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487339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415" y="135093"/>
            <a:ext cx="8600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effectLst>
                  <a:glow rad="228600">
                    <a:srgbClr val="FEF0CE">
                      <a:alpha val="40000"/>
                    </a:srgbClr>
                  </a:glow>
                  <a:outerShdw blurRad="139700" dist="50800" dir="5400000" algn="ctr" rotWithShape="0">
                    <a:srgbClr val="FEF0CE"/>
                  </a:outerShdw>
                </a:effectLst>
                <a:latin typeface="AR JULIAN" panose="02000000000000000000" pitchFamily="2" charset="0"/>
                <a:cs typeface="Times New Roman" panose="02020603050405020304" pitchFamily="18" charset="0"/>
              </a:rPr>
              <a:t>God Wants Christians to Grow!</a:t>
            </a:r>
          </a:p>
          <a:p>
            <a:pPr algn="ctr"/>
            <a:endParaRPr lang="en-US" sz="4400" b="1" dirty="0">
              <a:solidFill>
                <a:prstClr val="black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 JULIAN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3588" y="943211"/>
            <a:ext cx="8594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Trajan Pro" pitchFamily="18" charset="0"/>
              </a:rPr>
              <a:t>How do we do it?</a:t>
            </a:r>
          </a:p>
          <a:p>
            <a:pPr algn="ctr"/>
            <a:endParaRPr lang="en-US" sz="12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must desire to grow.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87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8780" y="284303"/>
            <a:ext cx="7927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so that you will walk in a manner worthy of the Lord, 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to 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please </a:t>
            </a:r>
            <a:r>
              <a:rPr lang="en-US" sz="32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Him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 in all respects, bearing fruit in every good work and 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increasing 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in the 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knowledge 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of God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;</a:t>
            </a:r>
          </a:p>
          <a:p>
            <a:pPr algn="ctr"/>
            <a:endParaRPr lang="en-US" sz="1200" b="1" dirty="0">
              <a:solidFill>
                <a:srgbClr val="000000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effectLst>
                  <a:glow rad="228600">
                    <a:srgbClr val="FEF0CE">
                      <a:alpha val="40000"/>
                    </a:srgbClr>
                  </a:glow>
                  <a:outerShdw blurRad="139700" dist="50800" dir="5400000" algn="ctr" rotWithShape="0">
                    <a:srgbClr val="FEF0CE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	                          - Colossians 1:10</a:t>
            </a:r>
            <a:endParaRPr lang="en-US" sz="3200" b="1" dirty="0">
              <a:solidFill>
                <a:prstClr val="black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89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415" y="135093"/>
            <a:ext cx="8600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effectLst>
                  <a:glow rad="228600">
                    <a:srgbClr val="FEF0CE">
                      <a:alpha val="40000"/>
                    </a:srgbClr>
                  </a:glow>
                  <a:outerShdw blurRad="139700" dist="50800" dir="5400000" algn="ctr" rotWithShape="0">
                    <a:srgbClr val="FEF0CE"/>
                  </a:outerShdw>
                </a:effectLst>
                <a:latin typeface="AR JULIAN" panose="02000000000000000000" pitchFamily="2" charset="0"/>
                <a:cs typeface="Times New Roman" panose="02020603050405020304" pitchFamily="18" charset="0"/>
              </a:rPr>
              <a:t>God Wants Christians to Grow!</a:t>
            </a:r>
          </a:p>
          <a:p>
            <a:pPr algn="ctr"/>
            <a:endParaRPr lang="en-US" sz="4400" b="1" dirty="0">
              <a:solidFill>
                <a:prstClr val="black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 JULIAN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3588" y="943211"/>
            <a:ext cx="85940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Trajan Pro" pitchFamily="18" charset="0"/>
              </a:rPr>
              <a:t>How do we do it?</a:t>
            </a:r>
          </a:p>
          <a:p>
            <a:pPr algn="ctr"/>
            <a:endParaRPr lang="en-US" sz="12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must desire to grow.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have to be committed to growth.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83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60218" y="284303"/>
            <a:ext cx="81564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Now for this very reason also, applying all diligence, in your faith supply moral 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excellence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, and in </a:t>
            </a:r>
            <a:r>
              <a:rPr lang="en-US" sz="32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your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 moral excellence, knowledge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endParaRPr lang="en-US" sz="1200" b="1" dirty="0" smtClean="0">
              <a:solidFill>
                <a:srgbClr val="000000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effectLst>
                  <a:glow rad="228600">
                    <a:srgbClr val="FEF0CE">
                      <a:alpha val="40000"/>
                    </a:srgbClr>
                  </a:glow>
                  <a:outerShdw blurRad="139700" dist="50800" dir="5400000" algn="ctr" rotWithShape="0">
                    <a:srgbClr val="FEF0CE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	                          - 2 Peter 1:5</a:t>
            </a:r>
            <a:endParaRPr lang="en-US" sz="3200" b="1" dirty="0">
              <a:solidFill>
                <a:prstClr val="black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79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415" y="135093"/>
            <a:ext cx="8600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effectLst>
                  <a:glow rad="228600">
                    <a:srgbClr val="FEF0CE">
                      <a:alpha val="40000"/>
                    </a:srgbClr>
                  </a:glow>
                  <a:outerShdw blurRad="139700" dist="50800" dir="5400000" algn="ctr" rotWithShape="0">
                    <a:srgbClr val="FEF0CE"/>
                  </a:outerShdw>
                </a:effectLst>
                <a:latin typeface="AR JULIAN" panose="02000000000000000000" pitchFamily="2" charset="0"/>
                <a:cs typeface="Times New Roman" panose="02020603050405020304" pitchFamily="18" charset="0"/>
              </a:rPr>
              <a:t>God Wants Christians to Grow!</a:t>
            </a:r>
          </a:p>
          <a:p>
            <a:pPr algn="ctr"/>
            <a:endParaRPr lang="en-US" sz="4400" b="1" dirty="0">
              <a:solidFill>
                <a:prstClr val="black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 JULIAN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588" y="943211"/>
            <a:ext cx="859408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Trajan Pro" pitchFamily="18" charset="0"/>
              </a:rPr>
              <a:t>How do we do it?</a:t>
            </a:r>
          </a:p>
          <a:p>
            <a:pPr algn="ctr"/>
            <a:endParaRPr lang="en-US" sz="12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must desire to grow.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have to be committed to growth.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have to constantly consume God’s word.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must discipline ourselves to “walk” in Christ.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must develop a “never give up” mentality. </a:t>
            </a:r>
            <a:endParaRPr lang="en-US" sz="30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6328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415" y="135093"/>
            <a:ext cx="8600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effectLst>
                  <a:glow rad="228600">
                    <a:srgbClr val="FEF0CE">
                      <a:alpha val="40000"/>
                    </a:srgbClr>
                  </a:glow>
                  <a:outerShdw blurRad="139700" dist="50800" dir="5400000" algn="ctr" rotWithShape="0">
                    <a:srgbClr val="FEF0CE"/>
                  </a:outerShdw>
                </a:effectLst>
                <a:latin typeface="AR JULIAN" panose="02000000000000000000" pitchFamily="2" charset="0"/>
                <a:cs typeface="Times New Roman" panose="02020603050405020304" pitchFamily="18" charset="0"/>
              </a:rPr>
              <a:t>God Wants Christians to Grow!</a:t>
            </a:r>
          </a:p>
          <a:p>
            <a:pPr algn="ctr"/>
            <a:endParaRPr lang="en-US" sz="4400" b="1" dirty="0">
              <a:solidFill>
                <a:prstClr val="black"/>
              </a:solidFill>
              <a:effectLst>
                <a:glow rad="228600">
                  <a:srgbClr val="FEF0CE">
                    <a:alpha val="40000"/>
                  </a:srgbClr>
                </a:glow>
                <a:outerShdw blurRad="139700" dist="50800" dir="5400000" algn="ctr" rotWithShape="0">
                  <a:srgbClr val="FEF0CE"/>
                </a:outerShdw>
              </a:effectLst>
              <a:latin typeface="AR JULIAN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588" y="943211"/>
            <a:ext cx="859408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Trajan Pro" pitchFamily="18" charset="0"/>
              </a:rPr>
              <a:t>The blessings of growth:</a:t>
            </a:r>
          </a:p>
          <a:p>
            <a:pPr algn="ctr"/>
            <a:endParaRPr lang="en-US" sz="12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will bear fruit!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will make it very difficult for the devil to snatch   us away from God!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will shine our lights in the brightest possible way!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prstClr val="black"/>
                </a:solidFill>
                <a:effectLst>
                  <a:outerShdw blurRad="203200" dir="8400000" algn="ctr" rotWithShape="0">
                    <a:prstClr val="white"/>
                  </a:outerShdw>
                </a:effectLst>
                <a:latin typeface="Arial Narrow" pitchFamily="34" charset="0"/>
              </a:rPr>
              <a:t>We will please God in every aspect of our lives!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prstClr val="black"/>
              </a:solidFill>
              <a:effectLst>
                <a:outerShdw blurRad="203200" dir="8400000" algn="ctr" rotWithShape="0">
                  <a:prstClr val="white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#14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78044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8114</TotalTime>
  <Words>274</Words>
  <Application>Microsoft Macintosh PowerPoint</Application>
  <PresentationFormat>On-screen Show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Adelle-Regular</vt:lpstr>
      <vt:lpstr>Apple Chancery</vt:lpstr>
      <vt:lpstr>AR JULIAN</vt:lpstr>
      <vt:lpstr>Arial Narrow</vt:lpstr>
      <vt:lpstr>Calibri</vt:lpstr>
      <vt:lpstr>Georgia</vt:lpstr>
      <vt:lpstr>Times New Roman</vt:lpstr>
      <vt:lpstr>Trajan Pro</vt:lpstr>
      <vt:lpstr>Wingdings</vt:lpstr>
      <vt:lpstr>Arial</vt:lpstr>
      <vt:lpstr>1_Default Design</vt:lpstr>
      <vt:lpstr>Default</vt:lpstr>
      <vt:lpstr>3_Default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197</cp:revision>
  <dcterms:created xsi:type="dcterms:W3CDTF">2009-10-23T11:28:52Z</dcterms:created>
  <dcterms:modified xsi:type="dcterms:W3CDTF">2017-04-02T03:19:04Z</dcterms:modified>
</cp:coreProperties>
</file>