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69" r:id="rId4"/>
    <p:sldId id="266" r:id="rId5"/>
    <p:sldId id="262" r:id="rId6"/>
    <p:sldId id="267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300"/>
    <a:srgbClr val="491C03"/>
    <a:srgbClr val="FFFFFF"/>
    <a:srgbClr val="131F13"/>
    <a:srgbClr val="FBE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65"/>
  </p:normalViewPr>
  <p:slideViewPr>
    <p:cSldViewPr>
      <p:cViewPr>
        <p:scale>
          <a:sx n="100" d="100"/>
          <a:sy n="100" d="100"/>
        </p:scale>
        <p:origin x="408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12E09-F425-4DA1-B801-EE9A59912E65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EA862-F13F-49EA-B03D-35620E2BF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8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A862-F13F-49EA-B03D-35620E2BFF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A862-F13F-49EA-B03D-35620E2BFF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A862-F13F-49EA-B03D-35620E2BFF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0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4F1F-E7A1-4842-8E49-300C552EC96B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9C7E-DD6E-447B-BC83-9F8C291B4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4F1F-E7A1-4842-8E49-300C552EC96B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9C7E-DD6E-447B-BC83-9F8C291B4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4F1F-E7A1-4842-8E49-300C552EC96B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9C7E-DD6E-447B-BC83-9F8C291B4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9661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6052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9837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6943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2074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5476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7098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0364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4F1F-E7A1-4842-8E49-300C552EC96B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9C7E-DD6E-447B-BC83-9F8C291B4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0587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4623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1072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5364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4847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08541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02622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0122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8892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571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4F1F-E7A1-4842-8E49-300C552EC96B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9C7E-DD6E-447B-BC83-9F8C291B4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8739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801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2454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55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4F1F-E7A1-4842-8E49-300C552EC96B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9C7E-DD6E-447B-BC83-9F8C291B4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4F1F-E7A1-4842-8E49-300C552EC96B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9C7E-DD6E-447B-BC83-9F8C291B4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4F1F-E7A1-4842-8E49-300C552EC96B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9C7E-DD6E-447B-BC83-9F8C291B4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4F1F-E7A1-4842-8E49-300C552EC96B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9C7E-DD6E-447B-BC83-9F8C291B4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4F1F-E7A1-4842-8E49-300C552EC96B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9C7E-DD6E-447B-BC83-9F8C291B4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4F1F-E7A1-4842-8E49-300C552EC96B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9C7E-DD6E-447B-BC83-9F8C291B4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04F1F-E7A1-4842-8E49-300C552EC96B}" type="datetimeFigureOut">
              <a:rPr lang="en-US" smtClean="0"/>
              <a:pPr/>
              <a:t>4/7/17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79C7E-DD6E-447B-BC83-9F8C291B4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2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A9001-DF14-49E1-9DED-FE8A33F70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CD23-EB06-4EC0-825D-46E2CB0EF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7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#15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1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irstchurches.org/wp-content/uploads/2013/11/zaccha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" y="550526"/>
            <a:ext cx="8293101" cy="58502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86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\Microsoft Office\Templates\Digital Juice 2.0\006_JuiceDrops_6\Multimedia\A_Original\597_A_JuiceDrop.jp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 t="16664" b="3078"/>
          <a:stretch>
            <a:fillRect/>
          </a:stretch>
        </p:blipFill>
        <p:spPr bwMode="auto">
          <a:xfrm rot="10800000">
            <a:off x="-6" y="0"/>
            <a:ext cx="9144001" cy="68656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" y="268069"/>
            <a:ext cx="9383407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BE7BB"/>
                </a:solidFill>
                <a:latin typeface="AR CENA" charset="0"/>
                <a:ea typeface="AR CENA" charset="0"/>
                <a:cs typeface="AR CENA" charset="0"/>
              </a:rPr>
              <a:t>When </a:t>
            </a:r>
            <a:r>
              <a:rPr lang="en-US" sz="4400" b="1" i="1" dirty="0" err="1" smtClean="0">
                <a:solidFill>
                  <a:srgbClr val="FBE7BB"/>
                </a:solidFill>
                <a:latin typeface="AR CENA" charset="0"/>
                <a:ea typeface="AR CENA" charset="0"/>
                <a:cs typeface="AR CENA" charset="0"/>
              </a:rPr>
              <a:t>Zaccheus</a:t>
            </a:r>
            <a:r>
              <a:rPr lang="en-US" sz="4400" b="1" i="1" dirty="0" smtClean="0">
                <a:solidFill>
                  <a:srgbClr val="FBE7BB"/>
                </a:solidFill>
                <a:latin typeface="AR CENA" charset="0"/>
                <a:ea typeface="AR CENA" charset="0"/>
                <a:cs typeface="AR CENA" charset="0"/>
              </a:rPr>
              <a:t> Meets Jesus (Luke 19:1-10)</a:t>
            </a:r>
            <a:endParaRPr lang="en-US" sz="4400" b="1" i="1" dirty="0">
              <a:solidFill>
                <a:srgbClr val="FBE7BB"/>
              </a:solidFill>
              <a:latin typeface="AR CENA" charset="0"/>
              <a:ea typeface="AR CENA" charset="0"/>
              <a:cs typeface="AR CEN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219200"/>
            <a:ext cx="7010400" cy="38164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Zaccheus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’ name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means “pure.”</a:t>
            </a:r>
            <a:endParaRPr lang="en-US" sz="26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He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was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a chief tax collector.</a:t>
            </a:r>
            <a:endParaRPr lang="en-US" sz="26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He was rich. </a:t>
            </a:r>
            <a:endParaRPr lang="en-US" sz="26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He wanted to see Jesus.</a:t>
            </a:r>
            <a:endParaRPr lang="en-US" sz="26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He was “small in stature.”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He climbed into a sycamore tree.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#15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8" name="Picture 17" descr="http://www.timpbaptistchurch.org/images/Bib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pic>
        <p:nvPicPr>
          <p:cNvPr id="1028" name="Picture 4" descr="http://www.firstchurches.org/wp-content/uploads/2013/11/zacchae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55" y="1256294"/>
            <a:ext cx="3048000" cy="217654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647842" y="3672220"/>
            <a:ext cx="3267558" cy="1128380"/>
          </a:xfrm>
          <a:prstGeom prst="roundRect">
            <a:avLst>
              <a:gd name="adj" fmla="val 3750"/>
            </a:avLst>
          </a:prstGeom>
          <a:solidFill>
            <a:srgbClr val="000000">
              <a:alpha val="94000"/>
            </a:srgbClr>
          </a:solidFill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514" y="3886200"/>
            <a:ext cx="4314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01600" dist="50800" dir="3000000" algn="ctr" rotWithShape="0">
                    <a:prstClr val="black"/>
                  </a:outerShdw>
                </a:effectLst>
                <a:latin typeface="AR CENA" charset="0"/>
                <a:ea typeface="AR CENA" charset="0"/>
                <a:cs typeface="AR CENA" charset="0"/>
              </a:rPr>
              <a:t>Key Observations</a:t>
            </a:r>
            <a:endParaRPr lang="en-US" sz="3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01600" dist="50800" dir="3000000" algn="ctr" rotWithShape="0">
                  <a:prstClr val="black"/>
                </a:outerShdw>
              </a:effectLst>
              <a:latin typeface="AR CENA" charset="0"/>
              <a:ea typeface="AR CENA" charset="0"/>
              <a:cs typeface="AR CENA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Israel 2015\Israel 2015 Day 4\IMG_7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1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spc="300" dirty="0" smtClean="0">
                <a:ln>
                  <a:solidFill>
                    <a:srgbClr val="EEECE1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latin typeface="Impact" pitchFamily="34" charset="0"/>
              </a:rPr>
              <a:t>JERICHO</a:t>
            </a:r>
            <a:endParaRPr lang="en-US" sz="8800" spc="300" dirty="0">
              <a:ln>
                <a:solidFill>
                  <a:srgbClr val="EEECE1">
                    <a:lumMod val="50000"/>
                  </a:srgbClr>
                </a:solidFill>
              </a:ln>
              <a:solidFill>
                <a:prstClr val="white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45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\Microsoft Office\Templates\Digital Juice 2.0\006_JuiceDrops_6\Multimedia\A_Original\597_A_JuiceDrop.jp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 t="16664" b="3078"/>
          <a:stretch>
            <a:fillRect/>
          </a:stretch>
        </p:blipFill>
        <p:spPr bwMode="auto">
          <a:xfrm rot="10800000">
            <a:off x="-6" y="0"/>
            <a:ext cx="9144001" cy="68656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" y="268069"/>
            <a:ext cx="9383407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BE7BB"/>
                </a:solidFill>
                <a:latin typeface="AR CENA" charset="0"/>
                <a:ea typeface="AR CENA" charset="0"/>
                <a:cs typeface="AR CENA" charset="0"/>
              </a:rPr>
              <a:t>When </a:t>
            </a:r>
            <a:r>
              <a:rPr lang="en-US" sz="4400" b="1" i="1" dirty="0" err="1" smtClean="0">
                <a:solidFill>
                  <a:srgbClr val="FBE7BB"/>
                </a:solidFill>
                <a:latin typeface="AR CENA" charset="0"/>
                <a:ea typeface="AR CENA" charset="0"/>
                <a:cs typeface="AR CENA" charset="0"/>
              </a:rPr>
              <a:t>Zaccheus</a:t>
            </a:r>
            <a:r>
              <a:rPr lang="en-US" sz="4400" b="1" i="1" dirty="0" smtClean="0">
                <a:solidFill>
                  <a:srgbClr val="FBE7BB"/>
                </a:solidFill>
                <a:latin typeface="AR CENA" charset="0"/>
                <a:ea typeface="AR CENA" charset="0"/>
                <a:cs typeface="AR CENA" charset="0"/>
              </a:rPr>
              <a:t> Meets Jesus (Luke 19:1-10)</a:t>
            </a:r>
            <a:endParaRPr lang="en-US" sz="4400" b="1" i="1" dirty="0">
              <a:solidFill>
                <a:srgbClr val="FBE7BB"/>
              </a:solidFill>
              <a:latin typeface="AR CENA" charset="0"/>
              <a:ea typeface="AR CENA" charset="0"/>
              <a:cs typeface="AR CEN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#15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8" name="Picture 17" descr="http://www.timpbaptistchurch.org/images/Bib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pic>
        <p:nvPicPr>
          <p:cNvPr id="1028" name="Picture 4" descr="http://www.firstchurches.org/wp-content/uploads/2013/11/zacchae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55" y="1256294"/>
            <a:ext cx="3048000" cy="217654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647842" y="3672220"/>
            <a:ext cx="3267558" cy="1128380"/>
          </a:xfrm>
          <a:prstGeom prst="roundRect">
            <a:avLst>
              <a:gd name="adj" fmla="val 3750"/>
            </a:avLst>
          </a:prstGeom>
          <a:solidFill>
            <a:srgbClr val="000000">
              <a:alpha val="94000"/>
            </a:srgbClr>
          </a:solidFill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514" y="3886200"/>
            <a:ext cx="4314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01600" dist="50800" dir="3000000" algn="ctr" rotWithShape="0">
                    <a:prstClr val="black"/>
                  </a:outerShdw>
                </a:effectLst>
                <a:latin typeface="AR CENA" charset="0"/>
                <a:ea typeface="AR CENA" charset="0"/>
                <a:cs typeface="AR CENA" charset="0"/>
              </a:rPr>
              <a:t>Key Observations</a:t>
            </a:r>
            <a:endParaRPr lang="en-US" sz="3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01600" dist="50800" dir="3000000" algn="ctr" rotWithShape="0">
                  <a:prstClr val="black"/>
                </a:outerShdw>
              </a:effectLst>
              <a:latin typeface="AR CENA" charset="0"/>
              <a:ea typeface="AR CENA" charset="0"/>
              <a:cs typeface="AR CEN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219200"/>
            <a:ext cx="7010400" cy="4924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Zaccheus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’ name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means “pure.”</a:t>
            </a:r>
            <a:endParaRPr lang="en-US" sz="26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He is a chief tax collector.</a:t>
            </a:r>
            <a:endParaRPr lang="en-US" sz="26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He is rich. </a:t>
            </a:r>
            <a:endParaRPr lang="en-US" sz="26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He wanted to see Jesus.</a:t>
            </a:r>
            <a:endParaRPr lang="en-US" sz="26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He was “small in stature.”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He climbed into a sycamore tree.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Jesus said He must stay in his house.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He gladly received the Lord in his house.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38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\Microsoft Office\Templates\Digital Juice 2.0\006_JuiceDrops_6\Multimedia\A_Original\597_A_JuiceDrop.jpg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 t="16664" b="3078"/>
          <a:stretch>
            <a:fillRect/>
          </a:stretch>
        </p:blipFill>
        <p:spPr bwMode="auto">
          <a:xfrm rot="10800000">
            <a:off x="-6" y="0"/>
            <a:ext cx="9144001" cy="68656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" y="268069"/>
            <a:ext cx="9383407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BE7BB"/>
                </a:solidFill>
                <a:latin typeface="AR CENA" charset="0"/>
                <a:ea typeface="AR CENA" charset="0"/>
                <a:cs typeface="AR CENA" charset="0"/>
              </a:rPr>
              <a:t>When </a:t>
            </a:r>
            <a:r>
              <a:rPr lang="en-US" sz="4400" b="1" i="1" dirty="0" err="1" smtClean="0">
                <a:solidFill>
                  <a:srgbClr val="FBE7BB"/>
                </a:solidFill>
                <a:latin typeface="AR CENA" charset="0"/>
                <a:ea typeface="AR CENA" charset="0"/>
                <a:cs typeface="AR CENA" charset="0"/>
              </a:rPr>
              <a:t>Zaccheus</a:t>
            </a:r>
            <a:r>
              <a:rPr lang="en-US" sz="4400" b="1" i="1" dirty="0" smtClean="0">
                <a:solidFill>
                  <a:srgbClr val="FBE7BB"/>
                </a:solidFill>
                <a:latin typeface="AR CENA" charset="0"/>
                <a:ea typeface="AR CENA" charset="0"/>
                <a:cs typeface="AR CENA" charset="0"/>
              </a:rPr>
              <a:t> Meets Jesus (Luke 19:1-10)</a:t>
            </a:r>
            <a:endParaRPr lang="en-US" sz="4400" b="1" i="1" dirty="0">
              <a:solidFill>
                <a:srgbClr val="FBE7BB"/>
              </a:solidFill>
              <a:latin typeface="AR CENA" charset="0"/>
              <a:ea typeface="AR CENA" charset="0"/>
              <a:cs typeface="AR CEN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209800"/>
            <a:ext cx="7010400" cy="27699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Jesus knows you!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Jesus wants you!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Jesus can change you!</a:t>
            </a:r>
            <a:endParaRPr lang="en-US" sz="32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#15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8" name="Picture 17" descr="http://www.timpbaptistchurch.org/images/Bib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pic>
        <p:nvPicPr>
          <p:cNvPr id="1028" name="Picture 4" descr="http://www.firstchurches.org/wp-content/uploads/2013/11/zacchae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55" y="1256294"/>
            <a:ext cx="3048000" cy="217654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5800" y="1406191"/>
            <a:ext cx="4314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01600" dist="50800" dir="3000000" algn="ctr" rotWithShape="0">
                    <a:prstClr val="black"/>
                  </a:outerShdw>
                </a:effectLst>
                <a:latin typeface="AR CENA" charset="0"/>
                <a:ea typeface="AR CENA" charset="0"/>
                <a:cs typeface="AR CENA" charset="0"/>
              </a:rPr>
              <a:t>Key Lessons</a:t>
            </a:r>
            <a:endParaRPr lang="en-US" sz="3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01600" dist="50800" dir="3000000" algn="ctr" rotWithShape="0">
                  <a:prstClr val="black"/>
                </a:outerShdw>
              </a:effectLst>
              <a:latin typeface="AR CENA" charset="0"/>
              <a:ea typeface="AR CENA" charset="0"/>
              <a:cs typeface="AR CE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85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190</Words>
  <Application>Microsoft Macintosh PowerPoint</Application>
  <PresentationFormat>On-screen Show (4:3)</PresentationFormat>
  <Paragraphs>36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 CENA</vt:lpstr>
      <vt:lpstr>Arial Narrow</vt:lpstr>
      <vt:lpstr>Calibri</vt:lpstr>
      <vt:lpstr>Impact</vt:lpstr>
      <vt:lpstr>Arial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Genesia Jeffries</cp:lastModifiedBy>
  <cp:revision>1650</cp:revision>
  <dcterms:created xsi:type="dcterms:W3CDTF">2009-02-16T18:21:24Z</dcterms:created>
  <dcterms:modified xsi:type="dcterms:W3CDTF">2017-04-09T03:18:56Z</dcterms:modified>
</cp:coreProperties>
</file>