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17" r:id="rId3"/>
  </p:sldMasterIdLst>
  <p:notesMasterIdLst>
    <p:notesMasterId r:id="rId11"/>
  </p:notesMasterIdLst>
  <p:sldIdLst>
    <p:sldId id="257" r:id="rId4"/>
    <p:sldId id="265" r:id="rId5"/>
    <p:sldId id="266" r:id="rId6"/>
    <p:sldId id="267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/>
    <p:restoredTop sz="94705"/>
  </p:normalViewPr>
  <p:slideViewPr>
    <p:cSldViewPr snapToGrid="0">
      <p:cViewPr varScale="1">
        <p:scale>
          <a:sx n="104" d="100"/>
          <a:sy n="104" d="100"/>
        </p:scale>
        <p:origin x="10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3/17/17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89341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12571" y="4166678"/>
            <a:ext cx="3398762" cy="26017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0291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12571" y="4166678"/>
            <a:ext cx="3398762" cy="26017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12571" y="2197923"/>
            <a:ext cx="6204858" cy="186162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7060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42867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6055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42867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9086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42867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18661" y="4983238"/>
            <a:ext cx="2835625" cy="111276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7483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8065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8601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68245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12571" y="4166678"/>
            <a:ext cx="3398762" cy="26017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097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12571" y="4166678"/>
            <a:ext cx="3398762" cy="26017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12571" y="2197923"/>
            <a:ext cx="6204858" cy="186162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4845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42867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2622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42867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5186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42867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18661" y="4983238"/>
            <a:ext cx="2835625" cy="111276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89030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3828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9981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3/17/17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79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9333E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3/17/17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23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9333E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#12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0016" y="2284422"/>
            <a:ext cx="6204858" cy="1861628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en-US" sz="6600" b="1" dirty="0" smtClean="0">
                <a:latin typeface="AR CENA" charset="0"/>
                <a:ea typeface="AR CENA" charset="0"/>
                <a:cs typeface="AR CENA" charset="0"/>
              </a:rPr>
              <a:t>The Book of Jude</a:t>
            </a:r>
            <a:endParaRPr lang="en-US" sz="6600" b="1" dirty="0">
              <a:latin typeface="AR CENA" charset="0"/>
              <a:ea typeface="AR CENA" charset="0"/>
              <a:cs typeface="AR CEN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#12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001658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#12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2377789" y="208488"/>
            <a:ext cx="6204858" cy="186162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9333E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6600" b="1" dirty="0" smtClean="0">
                <a:latin typeface="AR CENA" charset="0"/>
                <a:ea typeface="AR CENA" charset="0"/>
                <a:cs typeface="AR CENA" charset="0"/>
              </a:rPr>
              <a:t>The Charges of Jude</a:t>
            </a:r>
            <a:endParaRPr lang="en-US" sz="6600" b="1" dirty="0">
              <a:latin typeface="AR CENA" charset="0"/>
              <a:ea typeface="AR CENA" charset="0"/>
              <a:cs typeface="AR CEN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50075" y="1198605"/>
            <a:ext cx="7080422" cy="1235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45452" y="1407216"/>
            <a:ext cx="5599978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They are like Cain (vs. 11).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They are like Balaam (vs. 11).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They are like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Korah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 (vs. 11).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They are like clouds without water (vs. 12).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9604" y="1213909"/>
            <a:ext cx="7295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4000" b="1" smtClean="0"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Beware of False Teachers</a:t>
            </a:r>
            <a:r>
              <a:rPr lang="en-US" sz="40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</a:t>
            </a:r>
            <a:r>
              <a:rPr lang="en-US" sz="28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(</a:t>
            </a:r>
            <a:r>
              <a:rPr lang="en-US" sz="2800" b="1" smtClean="0"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Jude 4)</a:t>
            </a:r>
            <a:endParaRPr lang="en-US" sz="2800" b="1" dirty="0" smtClean="0"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7317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#12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2377789" y="208488"/>
            <a:ext cx="6204858" cy="186162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9333E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6600" b="1" smtClean="0">
                <a:latin typeface="AR CENA" charset="0"/>
                <a:ea typeface="AR CENA" charset="0"/>
                <a:cs typeface="AR CENA" charset="0"/>
              </a:rPr>
              <a:t>The Charges of Jude</a:t>
            </a:r>
            <a:endParaRPr lang="en-US" sz="6600" b="1" dirty="0">
              <a:latin typeface="AR CENA" charset="0"/>
              <a:ea typeface="AR CENA" charset="0"/>
              <a:cs typeface="AR CEN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50075" y="1198605"/>
            <a:ext cx="7080422" cy="1235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9592" y="2159524"/>
            <a:ext cx="55999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They will face destruction like…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Those who rebelled after coming out of Egypt (vs. 5).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Rebellious angels (vs. 6).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Those of Sodom and Gomorrah (vs. 7).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9604" y="1213909"/>
            <a:ext cx="7295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4000" b="1" smtClean="0"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Beware of False Teachers</a:t>
            </a:r>
            <a:r>
              <a:rPr lang="en-US" sz="40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</a:t>
            </a:r>
            <a:r>
              <a:rPr lang="en-US" sz="28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(</a:t>
            </a:r>
            <a:r>
              <a:rPr lang="en-US" sz="2800" b="1" smtClean="0"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Jude 4)</a:t>
            </a:r>
            <a:endParaRPr lang="en-US" sz="2800" b="1" dirty="0" smtClean="0"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6476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#12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2377789" y="208488"/>
            <a:ext cx="6204858" cy="186162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9333E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6600" b="1" smtClean="0">
                <a:latin typeface="AR CENA" charset="0"/>
                <a:ea typeface="AR CENA" charset="0"/>
                <a:cs typeface="AR CENA" charset="0"/>
              </a:rPr>
              <a:t>The Charges of Jude</a:t>
            </a:r>
            <a:endParaRPr lang="en-US" sz="6600" b="1" dirty="0">
              <a:latin typeface="AR CENA" charset="0"/>
              <a:ea typeface="AR CENA" charset="0"/>
              <a:cs typeface="AR CEN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50075" y="1198605"/>
            <a:ext cx="7080422" cy="1235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69604" y="1213909"/>
            <a:ext cx="7295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40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Contend for the faith!	</a:t>
            </a:r>
            <a:r>
              <a:rPr lang="en-US" sz="28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(Jude 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9458" y="1924744"/>
            <a:ext cx="7116029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What does the Bible say about the faith?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There is only one (Ephesians 4:4).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It can be obeyed (Romans 1:5; Acts 6:7).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It can be preached (Galatians 1:23).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It can be kept (2 Timothy 4:7).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It has been once and for all revealed (Jude 3).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It must be contended for (Jude 3).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750297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#12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2377789" y="208488"/>
            <a:ext cx="6204858" cy="186162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9333E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6600" b="1" smtClean="0">
                <a:latin typeface="AR CENA" charset="0"/>
                <a:ea typeface="AR CENA" charset="0"/>
                <a:cs typeface="AR CENA" charset="0"/>
              </a:rPr>
              <a:t>The Charges of Jude</a:t>
            </a:r>
            <a:endParaRPr lang="en-US" sz="6600" b="1" dirty="0">
              <a:latin typeface="AR CENA" charset="0"/>
              <a:ea typeface="AR CENA" charset="0"/>
              <a:cs typeface="AR CEN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50075" y="1198605"/>
            <a:ext cx="7080422" cy="1235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69604" y="1213909"/>
            <a:ext cx="7295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40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Contend for the faith!	</a:t>
            </a:r>
            <a:r>
              <a:rPr lang="en-US" sz="28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(Jude 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9458" y="1924744"/>
            <a:ext cx="711602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How do we do this?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We must know the faith.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We must have the courage to open our    mouth and defend the faith.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We must constantly pray.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We must keep ourselves in the love of God.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We must help one another. 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721725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0016" y="2284422"/>
            <a:ext cx="6204858" cy="1861628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en-US" sz="6600" b="1" dirty="0" smtClean="0">
                <a:latin typeface="AR CENA" charset="0"/>
                <a:ea typeface="AR CENA" charset="0"/>
                <a:cs typeface="AR CENA" charset="0"/>
              </a:rPr>
              <a:t>The Book of Jude</a:t>
            </a:r>
            <a:endParaRPr lang="en-US" sz="6600" b="1" dirty="0">
              <a:latin typeface="AR CENA" charset="0"/>
              <a:ea typeface="AR CENA" charset="0"/>
              <a:cs typeface="AR CEN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#12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10442" y="4100712"/>
            <a:ext cx="6629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 book urging Christians     to stand with the truth.</a:t>
            </a:r>
            <a:endParaRPr lang="en-US" sz="4400" b="1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29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5699</TotalTime>
  <Words>295</Words>
  <Application>Microsoft Macintosh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Adelle-Regular</vt:lpstr>
      <vt:lpstr>Aharoni</vt:lpstr>
      <vt:lpstr>Apple Chancery</vt:lpstr>
      <vt:lpstr>AR CENA</vt:lpstr>
      <vt:lpstr>Arial Narrow</vt:lpstr>
      <vt:lpstr>Calibri</vt:lpstr>
      <vt:lpstr>Trebuchet MS</vt:lpstr>
      <vt:lpstr>Arial</vt:lpstr>
      <vt:lpstr>1_Default Design</vt:lpstr>
      <vt:lpstr>1_Default</vt:lpstr>
      <vt:lpstr>Default</vt:lpstr>
      <vt:lpstr>PowerPoint Presentation</vt:lpstr>
      <vt:lpstr>The Book of Jude</vt:lpstr>
      <vt:lpstr>PowerPoint Presentation</vt:lpstr>
      <vt:lpstr>PowerPoint Presentation</vt:lpstr>
      <vt:lpstr>PowerPoint Presentation</vt:lpstr>
      <vt:lpstr>PowerPoint Presentation</vt:lpstr>
      <vt:lpstr>The Book of Jude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141</cp:revision>
  <dcterms:created xsi:type="dcterms:W3CDTF">2009-10-23T11:28:52Z</dcterms:created>
  <dcterms:modified xsi:type="dcterms:W3CDTF">2017-03-18T03:44:27Z</dcterms:modified>
</cp:coreProperties>
</file>