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6" r:id="rId2"/>
    <p:sldMasterId id="2147483738" r:id="rId3"/>
  </p:sldMasterIdLst>
  <p:notesMasterIdLst>
    <p:notesMasterId r:id="rId8"/>
  </p:notesMasterIdLst>
  <p:sldIdLst>
    <p:sldId id="257" r:id="rId4"/>
    <p:sldId id="272" r:id="rId5"/>
    <p:sldId id="270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FFCC00"/>
    <a:srgbClr val="66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3"/>
    <p:restoredTop sz="94665"/>
  </p:normalViewPr>
  <p:slideViewPr>
    <p:cSldViewPr snapToGrid="0">
      <p:cViewPr varScale="1">
        <p:scale>
          <a:sx n="78" d="100"/>
          <a:sy n="78" d="100"/>
        </p:scale>
        <p:origin x="184" y="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2B00-0EED-4B7B-A861-F535D57FAFBE}" type="datetimeFigureOut">
              <a:rPr lang="en-US" smtClean="0"/>
              <a:t>3/11/17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D4561-DFD0-4EBA-A1CE-08114CBB4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35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DC95-8065-4579-87B6-769DC43B4A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6789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0ABCD-D558-47AE-9D99-DDA2ACBFFD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337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A8DE-E384-488F-A27B-2F2080A3F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015086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42038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32802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92325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6871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65657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90130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83636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6746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698E4-663C-40E4-AA98-7C98B55468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84723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82009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81910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4176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80369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3399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2760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1107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65313"/>
      </p:ext>
    </p:extLst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99850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9537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83C7B-1D27-49C9-B836-1A3575FFB2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88960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57229"/>
      </p:ext>
    </p:extLst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15291"/>
      </p:ext>
    </p:extLst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03983"/>
      </p:ext>
    </p:extLst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40747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A2797-7414-49E0-9CF7-D3AAFFAA9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8053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F1A7-987B-476B-BCDC-D8ADDD0ABC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6624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4C73-C63C-4D6B-ABF6-01C8E9FB59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293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9002-C4E3-4658-A8DD-810C03ABD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140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4F3A6-B2F7-4CDB-A1A4-69976FDBE3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5351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18A7B-E599-4BB3-8D82-8227B0D188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2289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66F550-B1D4-4496-8A6C-183AEE23054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4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DE5C-275D-4FCF-A989-018D490F49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6519D-7CD4-4AB6-BE87-52EF0D59BC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charlottemasoneducation.files.wordpress.com/2009/09/bible-reading-guy-782907.jpg"/>
          <p:cNvPicPr>
            <a:picLocks noChangeAspect="1" noChangeArrowheads="1"/>
          </p:cNvPicPr>
          <p:nvPr/>
        </p:nvPicPr>
        <p:blipFill>
          <a:blip r:embed="rId2"/>
          <a:srcRect r="11765"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5105400" y="4953000"/>
            <a:ext cx="3733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Bible Reading</a:t>
            </a:r>
          </a:p>
          <a:p>
            <a:pPr algn="r"/>
            <a:r>
              <a:rPr lang="en-US" sz="3600" b="1" dirty="0">
                <a:solidFill>
                  <a:srgbClr val="000000"/>
                </a:solidFill>
                <a:latin typeface="Arial Narrow" pitchFamily="34" charset="0"/>
              </a:rPr>
              <a:t>Challenge, </a:t>
            </a:r>
            <a:r>
              <a:rPr lang="en-US" sz="3600" b="1" dirty="0" smtClean="0">
                <a:solidFill>
                  <a:srgbClr val="000000"/>
                </a:solidFill>
                <a:latin typeface="Arial Narrow" pitchFamily="34" charset="0"/>
              </a:rPr>
              <a:t>2017</a:t>
            </a:r>
            <a:endParaRPr lang="en-US" sz="3600" b="1" dirty="0">
              <a:solidFill>
                <a:srgbClr val="000000"/>
              </a:solidFill>
              <a:latin typeface="Arial Narrow" pitchFamily="34" charset="0"/>
            </a:endParaRPr>
          </a:p>
          <a:p>
            <a:pPr algn="r"/>
            <a:r>
              <a:rPr lang="en-US" sz="3600" b="1" dirty="0">
                <a:solidFill>
                  <a:srgbClr val="C00000"/>
                </a:solidFill>
                <a:latin typeface="Arial Narrow" pitchFamily="34" charset="0"/>
              </a:rPr>
              <a:t>Week </a:t>
            </a:r>
            <a:r>
              <a:rPr lang="en-US" sz="3600" b="1" dirty="0" smtClean="0">
                <a:solidFill>
                  <a:srgbClr val="C00000"/>
                </a:solidFill>
                <a:latin typeface="Arial Narrow" pitchFamily="34" charset="0"/>
              </a:rPr>
              <a:t>#11</a:t>
            </a:r>
            <a:endParaRPr lang="en-US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495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google.com/url?source=imgres&amp;ct=img&amp;q=http://www.ssmullins.com/images/800px-Crop_Book_of_Isaiah_2006-06-06.jpg&amp;usg=AFQjCNHEDmZzivFyTbEAHiYY7IEQ_s6NoA"/>
          <p:cNvPicPr>
            <a:picLocks noChangeAspect="1" noChangeArrowheads="1"/>
          </p:cNvPicPr>
          <p:nvPr/>
        </p:nvPicPr>
        <p:blipFill>
          <a:blip r:embed="rId2"/>
          <a:srcRect r="7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http://images.google.com/url?source=imgres&amp;ct=img&amp;q=http://derek4messiah.files.wordpress.com/2008/11/prophet.jpg&amp;usg=AFQjCNEmfIU7torFedunGijTkkXmg1ao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354"/>
            <a:ext cx="9144000" cy="6862354"/>
          </a:xfrm>
          <a:prstGeom prst="rect">
            <a:avLst/>
          </a:prstGeom>
          <a:noFill/>
        </p:spPr>
      </p:pic>
      <p:pic>
        <p:nvPicPr>
          <p:cNvPr id="7" name="Picture 2" descr="http://images.google.com/url?source=imgres&amp;ct=img&amp;q=http://derek4messiah.files.wordpress.com/2008/11/prophet.jpg&amp;usg=AFQjCNEmfIU7torFedunGijTkkXmg1aoGA"/>
          <p:cNvPicPr>
            <a:picLocks noChangeAspect="1" noChangeArrowheads="1"/>
          </p:cNvPicPr>
          <p:nvPr/>
        </p:nvPicPr>
        <p:blipFill>
          <a:blip r:embed="rId3">
            <a:lum bright="-5000"/>
          </a:blip>
          <a:srcRect/>
          <a:stretch>
            <a:fillRect/>
          </a:stretch>
        </p:blipFill>
        <p:spPr bwMode="auto">
          <a:xfrm>
            <a:off x="0" y="0"/>
            <a:ext cx="9144000" cy="686235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094748" y="1077629"/>
            <a:ext cx="506316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He is spokesman for God.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He speaks to people on the   behalf of God.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He is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a mouthpiece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for God.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He speaks as he is inspired by  the Holy Spirit.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4485" y="96389"/>
            <a:ext cx="5769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What is a prophet?</a:t>
            </a:r>
            <a:endParaRPr lang="en-US" sz="44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0658" y="6380976"/>
            <a:ext cx="83385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6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#11 </a:t>
            </a:r>
            <a:endParaRPr lang="en-US" sz="26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11" name="Picture 10" descr="http://www.timpbaptistchurch.org/images/Bib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19283">
            <a:off x="540668" y="6397974"/>
            <a:ext cx="637142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8778406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google.com/url?source=imgres&amp;ct=img&amp;q=http://derek4messiah.files.wordpress.com/2008/11/prophet.jpg&amp;usg=AFQjCNEmfIU7torFedunGijTkkXmg1aoGA"/>
          <p:cNvPicPr>
            <a:picLocks noChangeAspect="1" noChangeArrowheads="1"/>
          </p:cNvPicPr>
          <p:nvPr/>
        </p:nvPicPr>
        <p:blipFill>
          <a:blip r:embed="rId2">
            <a:lum bright="-5000"/>
          </a:blip>
          <a:srcRect/>
          <a:stretch>
            <a:fillRect/>
          </a:stretch>
        </p:blipFill>
        <p:spPr bwMode="auto">
          <a:xfrm>
            <a:off x="0" y="0"/>
            <a:ext cx="9144000" cy="6862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90658" y="6380976"/>
            <a:ext cx="83385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6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#11 </a:t>
            </a:r>
            <a:endParaRPr lang="en-US" sz="26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Picture 5" descr="http://www.timpbaptistchurch.org/images/Bib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9283">
            <a:off x="540668" y="6397974"/>
            <a:ext cx="637142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567702" y="-641277"/>
            <a:ext cx="669302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  <a:t/>
            </a:r>
            <a:b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</a:br>
            <a: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  <a:t>Habakkuk’s Conversation           with God</a:t>
            </a:r>
            <a:endParaRPr lang="en-US" sz="4400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Impac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5755" y="1767955"/>
            <a:ext cx="4633353" cy="4459318"/>
          </a:xfrm>
          <a:prstGeom prst="roundRect">
            <a:avLst>
              <a:gd name="adj" fmla="val 3750"/>
            </a:avLst>
          </a:prstGeom>
          <a:solidFill>
            <a:srgbClr val="000000"/>
          </a:solidFill>
          <a:ln w="28575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1757" y="1848202"/>
            <a:ext cx="4314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Habakkuk:</a:t>
            </a:r>
            <a:r>
              <a:rPr lang="en-US" sz="28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“What will you do about the sins of my people?”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2752" y="2839582"/>
            <a:ext cx="4314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God:</a:t>
            </a:r>
            <a:r>
              <a:rPr lang="en-US" sz="28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“I will use the Chaldeans to punish them.”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6044" y="3830970"/>
            <a:ext cx="4314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Habakkuk:</a:t>
            </a:r>
            <a:r>
              <a:rPr lang="en-US" sz="28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“I don’t like that.”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36040" y="4443709"/>
            <a:ext cx="4314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God:</a:t>
            </a:r>
            <a:r>
              <a:rPr lang="en-US" sz="28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“I am still going to do it.”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37609" y="5067452"/>
            <a:ext cx="4314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God:</a:t>
            </a:r>
            <a:r>
              <a:rPr lang="en-US" sz="28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01600" dist="50800" dir="3000000" algn="ctr" rotWithShape="0">
                    <a:prstClr val="black"/>
                  </a:outerShdw>
                </a:effectLst>
                <a:latin typeface="Arial Narrow" pitchFamily="34" charset="0"/>
              </a:rPr>
              <a:t>“But I will also punish the Chaldeans!”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01600" dist="50800" dir="30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180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.google.com/url?source=imgres&amp;ct=img&amp;q=http://derek4messiah.files.wordpress.com/2008/11/prophet.jpg&amp;usg=AFQjCNEmfIU7torFedunGijTkkXmg1aoGA"/>
          <p:cNvPicPr>
            <a:picLocks noChangeAspect="1" noChangeArrowheads="1"/>
          </p:cNvPicPr>
          <p:nvPr/>
        </p:nvPicPr>
        <p:blipFill>
          <a:blip r:embed="rId2">
            <a:lum bright="-5000"/>
          </a:blip>
          <a:srcRect/>
          <a:stretch>
            <a:fillRect/>
          </a:stretch>
        </p:blipFill>
        <p:spPr bwMode="auto">
          <a:xfrm>
            <a:off x="0" y="0"/>
            <a:ext cx="9144000" cy="6862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90658" y="6380976"/>
            <a:ext cx="833853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Jackson Heights Bible </a:t>
            </a:r>
            <a:r>
              <a:rPr lang="en-US" sz="2600" b="1" cap="small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Reading Challenge    Week </a:t>
            </a:r>
            <a:r>
              <a:rPr lang="en-US" sz="2600" b="1" cap="small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  <a:outerShdw blurRad="1143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#11 </a:t>
            </a:r>
            <a:endParaRPr lang="en-US" sz="2600" b="1" cap="small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  <a:outerShdw blurRad="1143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Picture 5" descr="http://www.timpbaptistchurch.org/images/Bib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19283">
            <a:off x="540668" y="6397974"/>
            <a:ext cx="637142" cy="53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outerShdw blurRad="139700" dist="50800" dir="11400000" algn="ctr" rotWithShape="0">
              <a:schemeClr val="tx1"/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567702" y="-641277"/>
            <a:ext cx="669302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  <a:t/>
            </a:r>
            <a:b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</a:br>
            <a:r>
              <a:rPr lang="en-US" sz="4400" dirty="0" smtClean="0">
                <a:ln w="18415" cmpd="sng">
                  <a:solidFill>
                    <a:prstClr val="black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Impact" pitchFamily="34" charset="0"/>
              </a:rPr>
              <a:t>Habakkuk’s Conversation           with God</a:t>
            </a:r>
            <a:endParaRPr lang="en-US" sz="4400" dirty="0">
              <a:ln w="18415" cmpd="sng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Impact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5755" y="1767955"/>
            <a:ext cx="4633353" cy="4459318"/>
          </a:xfrm>
          <a:prstGeom prst="roundRect">
            <a:avLst>
              <a:gd name="adj" fmla="val 3750"/>
            </a:avLst>
          </a:prstGeom>
          <a:solidFill>
            <a:srgbClr val="000000"/>
          </a:solidFill>
          <a:ln w="28575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2699" y="1896199"/>
            <a:ext cx="454477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4488">
              <a:buClr>
                <a:prstClr val="white"/>
              </a:buClr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Lessons:</a:t>
            </a: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10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God knows everything that  is going on. </a:t>
            </a: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12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God cares. </a:t>
            </a: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12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God is just.</a:t>
            </a: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12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We must accept God’s will.</a:t>
            </a: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12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r>
              <a:rPr lang="en-US" sz="2600" b="1" dirty="0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We must stick with God no </a:t>
            </a:r>
            <a:r>
              <a:rPr lang="en-US" sz="2600" b="1" smtClean="0">
                <a:solidFill>
                  <a:prstClr val="white"/>
                </a:solidFill>
                <a:effectLst>
                  <a:outerShdw blurRad="50800" dist="50800" dir="5400000" algn="ctr" rotWithShape="0">
                    <a:prstClr val="black"/>
                  </a:outerShdw>
                </a:effectLst>
                <a:latin typeface="Arial Narrow" pitchFamily="34" charset="0"/>
              </a:rPr>
              <a:t>matter what!</a:t>
            </a:r>
            <a:endParaRPr lang="en-US" sz="2600" b="1" dirty="0" smtClean="0">
              <a:solidFill>
                <a:prstClr val="white"/>
              </a:solidFill>
              <a:effectLst>
                <a:outerShdw blurRad="50800" dist="50800" dir="5400000" algn="ctr" rotWithShape="0">
                  <a:prstClr val="black"/>
                </a:outerShdw>
              </a:effectLst>
              <a:latin typeface="Arial Narrow" pitchFamily="34" charset="0"/>
            </a:endParaRPr>
          </a:p>
          <a:p>
            <a:pPr marL="514350" indent="-514350" defTabSz="344488">
              <a:buClr>
                <a:prstClr val="white"/>
              </a:buClr>
              <a:buFont typeface="+mj-lt"/>
              <a:buAutoNum type="arabicPeriod"/>
            </a:pPr>
            <a:endParaRPr lang="en-US" sz="2600" b="1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969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6592</TotalTime>
  <Words>159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Impact</vt:lpstr>
      <vt:lpstr>1_Default Design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 Banning</dc:creator>
  <cp:lastModifiedBy>Genesia Jeffries</cp:lastModifiedBy>
  <cp:revision>144</cp:revision>
  <dcterms:created xsi:type="dcterms:W3CDTF">2009-10-23T11:28:52Z</dcterms:created>
  <dcterms:modified xsi:type="dcterms:W3CDTF">2017-03-12T13:44:16Z</dcterms:modified>
</cp:coreProperties>
</file>