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6"/>
  </p:notesMasterIdLst>
  <p:sldIdLst>
    <p:sldId id="281" r:id="rId4"/>
    <p:sldId id="277" r:id="rId5"/>
    <p:sldId id="28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65"/>
  </p:normalViewPr>
  <p:slideViewPr>
    <p:cSldViewPr>
      <p:cViewPr varScale="1">
        <p:scale>
          <a:sx n="103" d="100"/>
          <a:sy n="103" d="100"/>
        </p:scale>
        <p:origin x="1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2/4/17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9245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267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224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9052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978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966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729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47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5001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347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392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6996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3714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8104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3211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317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568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58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997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3219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9617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929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3242-6B44-4589-8F02-AB15B0A02B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DE316-E67A-40BD-BC7A-4F9C62C3A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4707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24000" y="771434"/>
            <a:ext cx="4495800" cy="4486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712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Bethlehem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223" y="1752600"/>
            <a:ext cx="41592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can we learn?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Jesus’ birth was special!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1035" y="3272641"/>
            <a:ext cx="3603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was born of a virgin.</a:t>
            </a:r>
          </a:p>
          <a:p>
            <a:pPr marL="457200" indent="-457200">
              <a:buFont typeface="+mj-lt"/>
              <a:buAutoNum type="arabicParenR"/>
            </a:pPr>
            <a:endParaRPr lang="en-US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73075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birth impacts time.</a:t>
            </a:r>
          </a:p>
          <a:p>
            <a:pPr marL="457200" indent="-457200">
              <a:buFont typeface="+mj-lt"/>
              <a:buAutoNum type="arabicParenR"/>
            </a:pPr>
            <a:endParaRPr lang="en-US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birth was foretold hundreds of years in advance.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400" b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3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24000" y="771434"/>
            <a:ext cx="4495800" cy="4486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712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Bethlehem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223" y="1752600"/>
            <a:ext cx="41592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can we learn?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Jesus’ birth was special!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When seeking truth, get all  the facts!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151797"/>
            <a:ext cx="40078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Many people in Jesus’ day missed an opportunity to follow Him because they failed to get all the facts!</a:t>
            </a:r>
          </a:p>
          <a:p>
            <a:pPr marL="457200" indent="-457200" algn="ctr">
              <a:buFont typeface="+mj-lt"/>
              <a:buAutoNum type="arabicParenR"/>
            </a:pPr>
            <a:endParaRPr lang="en-US" sz="28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buFont typeface="+mj-lt"/>
              <a:buAutoNum type="arabicParenR"/>
            </a:pPr>
            <a:endParaRPr lang="en-US" sz="28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arenR"/>
            </a:pPr>
            <a:endParaRPr lang="en-US" sz="28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buFont typeface="+mj-lt"/>
              <a:buAutoNum type="arabicParenR"/>
            </a:pPr>
            <a:endParaRPr lang="en-US" sz="2800" b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2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24000" y="771434"/>
            <a:ext cx="4495800" cy="4486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712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Jesus of Bethlehem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7150" y="1524000"/>
            <a:ext cx="41592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 small town 6 miles southwest of Jerusalem.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Sits on a housetop                (2300 feet above sea level). 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Mentioned quite a bit in the Old Testament.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4175" y="4191000"/>
            <a:ext cx="3603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Rachel was buried here. </a:t>
            </a:r>
          </a:p>
          <a:p>
            <a:pPr marL="457200" indent="-457200">
              <a:buFont typeface="+mj-lt"/>
              <a:buAutoNum type="arabicParenR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73075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Ibzan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was from here. </a:t>
            </a:r>
          </a:p>
          <a:p>
            <a:pPr marL="457200" indent="-457200">
              <a:buFont typeface="+mj-lt"/>
              <a:buAutoNum type="arabicParenR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David was from here.</a:t>
            </a:r>
          </a:p>
          <a:p>
            <a:pPr marL="457200" indent="-457200">
              <a:buFont typeface="+mj-lt"/>
              <a:buAutoNum type="arabicParenR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Messiah would be born here. </a:t>
            </a:r>
          </a:p>
          <a:p>
            <a:pPr marL="457200" indent="-457200">
              <a:buFont typeface="+mj-lt"/>
              <a:buAutoNum type="arabicParenR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en-US" sz="24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400" b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0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52400"/>
            <a:ext cx="4648200" cy="309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52800"/>
            <a:ext cx="5067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9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7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164" y="457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2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4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4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 of Holy Land of Jesus.jpg"/>
          <p:cNvPicPr>
            <a:picLocks noChangeAspect="1"/>
          </p:cNvPicPr>
          <p:nvPr/>
        </p:nvPicPr>
        <p:blipFill>
          <a:blip r:embed="rId2" cstate="print"/>
          <a:srcRect l="35506" t="21408" r="8406" b="18518"/>
          <a:stretch>
            <a:fillRect/>
          </a:stretch>
        </p:blipFill>
        <p:spPr>
          <a:xfrm>
            <a:off x="-12700" y="0"/>
            <a:ext cx="4648200" cy="69024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24000" y="771434"/>
            <a:ext cx="4495800" cy="44863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152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oper Black" pitchFamily="18" charset="0"/>
              </a:rPr>
              <a:t>What ties did Jesus have           to  Bethlehem?</a:t>
            </a:r>
            <a:endParaRPr lang="en-US" sz="3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209800"/>
            <a:ext cx="41592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was born here. 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2900" indent="-327025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</a:t>
            </a:r>
            <a:r>
              <a:rPr lang="en-US" sz="2400" b="1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birth here was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accomplished through the providence of God.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birth occurred during the  days of Herod the king.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6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Magi from the east came to visit Him after His birth. 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2400" b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8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11300</TotalTime>
  <Words>190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Narrow</vt:lpstr>
      <vt:lpstr>Calibri</vt:lpstr>
      <vt:lpstr>Cooper Black</vt:lpstr>
      <vt:lpstr>MS PGothic</vt:lpstr>
      <vt:lpstr>Wingdings</vt:lpstr>
      <vt:lpstr>Arial</vt:lpstr>
      <vt:lpstr>5_Default Design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183</cp:revision>
  <dcterms:created xsi:type="dcterms:W3CDTF">2009-12-14T19:00:32Z</dcterms:created>
  <dcterms:modified xsi:type="dcterms:W3CDTF">2017-02-05T04:42:33Z</dcterms:modified>
</cp:coreProperties>
</file>