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2"/>
  </p:notesMasterIdLst>
  <p:sldIdLst>
    <p:sldId id="274" r:id="rId3"/>
    <p:sldId id="278" r:id="rId4"/>
    <p:sldId id="279" r:id="rId5"/>
    <p:sldId id="280" r:id="rId6"/>
    <p:sldId id="281" r:id="rId7"/>
    <p:sldId id="282" r:id="rId8"/>
    <p:sldId id="284" r:id="rId9"/>
    <p:sldId id="285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>
      <p:cViewPr>
        <p:scale>
          <a:sx n="60" d="100"/>
          <a:sy n="60" d="100"/>
        </p:scale>
        <p:origin x="3024" y="10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EF096-6E5A-47C8-8189-DB68026E2844}" type="datetimeFigureOut">
              <a:rPr lang="en-US" smtClean="0"/>
              <a:t>12/24/16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064D5-85AB-4880-8B06-53E10EE09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4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5DDFF7B-52A9-42B2-A300-13955D0AF3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98175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6709619-5565-4C44-BF49-C26028D2ED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9083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813AADF-5633-43D7-A06C-324372B75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406192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566550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900791" y="5820816"/>
            <a:ext cx="3294156" cy="39448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097023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900791" y="5820816"/>
            <a:ext cx="3294156" cy="39448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39567" y="764008"/>
            <a:ext cx="7661085" cy="1662232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16589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9511" y="244929"/>
            <a:ext cx="8435085" cy="381236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969201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9511" y="244929"/>
            <a:ext cx="8435085" cy="381236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951824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9511" y="244929"/>
            <a:ext cx="8435085" cy="381236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890976" y="4131840"/>
            <a:ext cx="3469170" cy="78802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79055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969468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0121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FFBF594-C1AD-4A66-B9F7-9E69B7132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86679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8629473-AF3F-4883-BDF3-3ABA3719C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97818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5D2B87F-A31A-4369-9209-FE40FC2E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63029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56EE7CA-F7AF-4C24-A9C7-05F2615DA3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38572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48B9156-35FC-4963-A715-B903B6B223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74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815266D-FA29-4F65-B91F-DC5151C9B2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35193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D938B38-9804-40F6-8285-A6A8DF790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96205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6BD8EC1-34C3-40E1-9001-76356B10B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4099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EBEB54C-64CD-4F19-B8A6-932E7385F9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8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12/24/16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190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654624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654624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654624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654624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654624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654624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1716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learnvest.com/wp-content/uploads/2013/12/pile-of-gift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4954"/>
          <a:stretch/>
        </p:blipFill>
        <p:spPr bwMode="auto">
          <a:xfrm>
            <a:off x="0" y="0"/>
            <a:ext cx="9144000" cy="685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5422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38200" y="457200"/>
            <a:ext cx="7414220" cy="3463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2"/>
                </a:solidFill>
              </a:rPr>
              <a:t>Gifts from God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371600"/>
            <a:ext cx="8915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4488">
              <a:buClr>
                <a:srgbClr val="FF0000"/>
              </a:buClr>
            </a:pPr>
            <a:endParaRPr lang="en-US" sz="10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The gift of stuff (Ecclesiastes 3:12-13; 5:19-20)</a:t>
            </a:r>
          </a:p>
          <a:p>
            <a:pPr defTabSz="344488">
              <a:buClr>
                <a:srgbClr val="FF0000"/>
              </a:buClr>
            </a:pPr>
            <a:endParaRPr lang="en-US" sz="1200" b="1" i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10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10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286000"/>
            <a:ext cx="891540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4488">
              <a:buClr>
                <a:schemeClr val="bg1"/>
              </a:buClr>
            </a:pP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With this gift comes…</a:t>
            </a:r>
          </a:p>
          <a:p>
            <a:pPr defTabSz="344488">
              <a:buClr>
                <a:schemeClr val="bg1"/>
              </a:buClr>
            </a:pPr>
            <a:endParaRPr lang="en-US" sz="1500" b="1" dirty="0">
              <a:solidFill>
                <a:prstClr val="black"/>
              </a:solidFill>
              <a:latin typeface="Arial Narrow" pitchFamily="34" charset="0"/>
            </a:endParaRPr>
          </a:p>
          <a:p>
            <a:pPr defTabSz="344488">
              <a:buClr>
                <a:schemeClr val="bg1"/>
              </a:buClr>
            </a:pP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The responsibility of sharing (1 Timothy 6:17-18).</a:t>
            </a:r>
          </a:p>
          <a:p>
            <a:pPr defTabSz="344488">
              <a:buClr>
                <a:schemeClr val="bg1"/>
              </a:buClr>
            </a:pP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The challenge to not put our trust in it </a:t>
            </a: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(</a:t>
            </a: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1 Timothy 6:17</a:t>
            </a: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).</a:t>
            </a:r>
            <a:endParaRPr lang="en-US" sz="28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defTabSz="344488">
              <a:buClr>
                <a:schemeClr val="bg1"/>
              </a:buClr>
            </a:pP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The need to be thankful (Colossians 4:2).</a:t>
            </a:r>
          </a:p>
          <a:p>
            <a:pPr defTabSz="344488">
              <a:buClr>
                <a:srgbClr val="FF0000"/>
              </a:buClr>
            </a:pPr>
            <a:endParaRPr lang="en-US" sz="1200" b="1" i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10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10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610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38200" y="457200"/>
            <a:ext cx="7414220" cy="3463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2"/>
                </a:solidFill>
              </a:rPr>
              <a:t>Gifts from God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371600"/>
            <a:ext cx="891540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4488">
              <a:buClr>
                <a:srgbClr val="FF0000"/>
              </a:buClr>
            </a:pPr>
            <a:endParaRPr lang="en-US" sz="10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The gift of stuff (Ecclesiastes 3:12-13; 5:19-20)</a:t>
            </a:r>
          </a:p>
          <a:p>
            <a:pPr marL="457200" indent="-457200" defTabSz="344488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5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The gift of children (Psalm 127:3-5)</a:t>
            </a:r>
          </a:p>
          <a:p>
            <a:pPr defTabSz="344488">
              <a:buClr>
                <a:srgbClr val="FF0000"/>
              </a:buClr>
            </a:pPr>
            <a:endParaRPr lang="en-US" sz="1200" b="1" i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10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10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895600"/>
            <a:ext cx="891540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4488">
              <a:buClr>
                <a:schemeClr val="bg1"/>
              </a:buClr>
            </a:pP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With this gift comes…</a:t>
            </a:r>
          </a:p>
          <a:p>
            <a:pPr defTabSz="344488">
              <a:buClr>
                <a:schemeClr val="bg1"/>
              </a:buClr>
            </a:pPr>
            <a:endParaRPr lang="en-US" sz="1500" b="1" dirty="0">
              <a:solidFill>
                <a:prstClr val="black"/>
              </a:solidFill>
              <a:latin typeface="Arial Narrow" pitchFamily="34" charset="0"/>
            </a:endParaRPr>
          </a:p>
          <a:p>
            <a:pPr defTabSz="344488">
              <a:buClr>
                <a:schemeClr val="bg1"/>
              </a:buClr>
            </a:pP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The responsibility of stewardship (Ephesians 6:4).</a:t>
            </a:r>
          </a:p>
          <a:p>
            <a:pPr defTabSz="344488">
              <a:buClr>
                <a:srgbClr val="FF0000"/>
              </a:buClr>
            </a:pPr>
            <a:endParaRPr lang="en-US" sz="1200" b="1" i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10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10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345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38200" y="457200"/>
            <a:ext cx="7414220" cy="3463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2"/>
                </a:solidFill>
              </a:rPr>
              <a:t>Gifts from God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371600"/>
            <a:ext cx="8915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4488">
              <a:buClr>
                <a:srgbClr val="FF0000"/>
              </a:buClr>
            </a:pPr>
            <a:endParaRPr lang="en-US" sz="10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The gift of stuff (Ecclesiastes 3:12-13; 5:19-20)</a:t>
            </a:r>
          </a:p>
          <a:p>
            <a:pPr marL="457200" indent="-457200" defTabSz="344488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5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The gift of children (Psalm 127:3-5)</a:t>
            </a:r>
          </a:p>
          <a:p>
            <a:pPr marL="457200" indent="-457200" defTabSz="344488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5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The gift of talent (1 Peter 4:10-11)</a:t>
            </a:r>
          </a:p>
          <a:p>
            <a:pPr defTabSz="344488">
              <a:buClr>
                <a:srgbClr val="FF0000"/>
              </a:buClr>
            </a:pPr>
            <a:endParaRPr lang="en-US" sz="1200" b="1" i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10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10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581400"/>
            <a:ext cx="891540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4488">
              <a:buClr>
                <a:schemeClr val="bg1"/>
              </a:buClr>
            </a:pP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With this gift comes…</a:t>
            </a:r>
          </a:p>
          <a:p>
            <a:pPr defTabSz="344488">
              <a:buClr>
                <a:schemeClr val="bg1"/>
              </a:buClr>
            </a:pPr>
            <a:endParaRPr lang="en-US" sz="1500" b="1" dirty="0">
              <a:solidFill>
                <a:prstClr val="black"/>
              </a:solidFill>
              <a:latin typeface="Arial Narrow" pitchFamily="34" charset="0"/>
            </a:endParaRPr>
          </a:p>
          <a:p>
            <a:pPr defTabSz="344488">
              <a:buClr>
                <a:schemeClr val="bg1"/>
              </a:buClr>
            </a:pP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The responsibility of nurturing and developing them.</a:t>
            </a:r>
          </a:p>
          <a:p>
            <a:pPr defTabSz="344488">
              <a:buClr>
                <a:srgbClr val="FF0000"/>
              </a:buClr>
            </a:pPr>
            <a:endParaRPr lang="en-US" sz="1200" b="1" i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10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10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239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38200" y="457200"/>
            <a:ext cx="7414220" cy="3463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2"/>
                </a:solidFill>
              </a:rPr>
              <a:t>Gifts from God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371600"/>
            <a:ext cx="8915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4488">
              <a:buClr>
                <a:srgbClr val="FF0000"/>
              </a:buClr>
            </a:pPr>
            <a:endParaRPr lang="en-US" sz="10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The gift of stuff (Ecclesiastes 3:12-13; 5:19-20)</a:t>
            </a:r>
          </a:p>
          <a:p>
            <a:pPr marL="457200" indent="-457200" defTabSz="344488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5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The gift of children (Psalm 127:3-5)</a:t>
            </a:r>
          </a:p>
          <a:p>
            <a:pPr marL="457200" indent="-457200" defTabSz="344488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5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The gift of talent (1 Peter 4:10-11)</a:t>
            </a:r>
          </a:p>
          <a:p>
            <a:pPr defTabSz="344488">
              <a:buClr>
                <a:schemeClr val="bg1"/>
              </a:buClr>
            </a:pPr>
            <a:endParaRPr lang="en-US" sz="15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The gift of Jesus (2 Corinthians 9:15)</a:t>
            </a:r>
          </a:p>
          <a:p>
            <a:pPr defTabSz="344488">
              <a:buClr>
                <a:srgbClr val="FF0000"/>
              </a:buClr>
            </a:pPr>
            <a:endParaRPr lang="en-US" sz="1200" b="1" i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10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10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823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38200" y="457200"/>
            <a:ext cx="7414220" cy="3463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2"/>
                </a:solidFill>
              </a:rPr>
              <a:t>Gifts from God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371600"/>
            <a:ext cx="891540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4488">
              <a:buClr>
                <a:schemeClr val="bg1"/>
              </a:buClr>
            </a:pP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The gift of salvation through Jesus…</a:t>
            </a:r>
          </a:p>
          <a:p>
            <a:pPr defTabSz="344488">
              <a:buClr>
                <a:schemeClr val="bg1"/>
              </a:buClr>
            </a:pPr>
            <a:endParaRPr lang="en-US" sz="1500" b="1" dirty="0">
              <a:solidFill>
                <a:prstClr val="black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Is perfect (James 1:17).</a:t>
            </a:r>
          </a:p>
          <a:p>
            <a:pPr marL="457200" indent="-457200" defTabSz="344488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Is undeserving (Ephesians 2:8-9).</a:t>
            </a:r>
          </a:p>
          <a:p>
            <a:pPr marL="457200" indent="-457200" defTabSz="344488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Was purchased at the greatest price (1 Peter 1:18-19).</a:t>
            </a:r>
          </a:p>
          <a:p>
            <a:pPr marL="457200" indent="-457200" defTabSz="344488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Satisfies our greatest need (John 4:13-14).</a:t>
            </a:r>
          </a:p>
          <a:p>
            <a:pPr marL="457200" indent="-457200" defTabSz="344488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Will always be needed (John 11:25).</a:t>
            </a:r>
          </a:p>
          <a:p>
            <a:pPr defTabSz="344488">
              <a:buClr>
                <a:srgbClr val="FF0000"/>
              </a:buClr>
            </a:pPr>
            <a:endParaRPr lang="en-US" sz="1200" b="1" i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10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10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38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28600"/>
            <a:ext cx="8686800" cy="28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5400" dirty="0">
                <a:solidFill>
                  <a:schemeClr val="bg1"/>
                </a:solidFill>
                <a:latin typeface="Arial Narrow" panose="020B0606020202030204" pitchFamily="34" charset="0"/>
              </a:rPr>
              <a:t>Thanks be to God </a:t>
            </a:r>
          </a:p>
          <a:p>
            <a:pPr algn="r">
              <a:defRPr/>
            </a:pPr>
            <a:r>
              <a:rPr lang="en-US" sz="5400" dirty="0">
                <a:solidFill>
                  <a:schemeClr val="bg1"/>
                </a:solidFill>
                <a:latin typeface="Arial Narrow" panose="020B0606020202030204" pitchFamily="34" charset="0"/>
              </a:rPr>
              <a:t>for His indescribable gift</a:t>
            </a:r>
            <a:r>
              <a:rPr lang="en-US" sz="5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!</a:t>
            </a:r>
          </a:p>
          <a:p>
            <a:pPr algn="r">
              <a:defRPr/>
            </a:pPr>
            <a:endParaRPr lang="en-US" sz="15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r">
              <a:defRPr/>
            </a:pPr>
            <a:r>
              <a:rPr lang="en-US" sz="5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- 2 Corinthians 9:15</a:t>
            </a:r>
            <a:endParaRPr lang="en-US" sz="5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05780" y="3733800"/>
            <a:ext cx="8709620" cy="4987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bg2"/>
                </a:solidFill>
              </a:rPr>
              <a:t>Have you received this gift?</a:t>
            </a:r>
          </a:p>
        </p:txBody>
      </p:sp>
    </p:spTree>
    <p:extLst>
      <p:ext uri="{BB962C8B-B14F-4D97-AF65-F5344CB8AC3E}">
        <p14:creationId xmlns:p14="http://schemas.microsoft.com/office/powerpoint/2010/main" val="2926091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369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6393</TotalTime>
  <Words>234</Words>
  <Application>Microsoft Macintosh PowerPoint</Application>
  <PresentationFormat>On-screen Show (4:3)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Adelle-Regular</vt:lpstr>
      <vt:lpstr>Apple Chancery</vt:lpstr>
      <vt:lpstr>Arial Narrow</vt:lpstr>
      <vt:lpstr>Calibri</vt:lpstr>
      <vt:lpstr>Georgia</vt:lpstr>
      <vt:lpstr>MS PGothic</vt:lpstr>
      <vt:lpstr>Wingdings</vt:lpstr>
      <vt:lpstr>Arial</vt:lpstr>
      <vt:lpstr>5_Default Design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beverlyshores church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shawn jeffries</dc:creator>
  <cp:lastModifiedBy>Genesia Jeffries</cp:lastModifiedBy>
  <cp:revision>91</cp:revision>
  <dcterms:created xsi:type="dcterms:W3CDTF">2009-12-14T19:00:32Z</dcterms:created>
  <dcterms:modified xsi:type="dcterms:W3CDTF">2016-12-25T14:40:33Z</dcterms:modified>
</cp:coreProperties>
</file>