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3" r:id="rId3"/>
  </p:sldMasterIdLst>
  <p:notesMasterIdLst>
    <p:notesMasterId r:id="rId12"/>
  </p:notesMasterIdLst>
  <p:sldIdLst>
    <p:sldId id="274" r:id="rId4"/>
    <p:sldId id="276" r:id="rId5"/>
    <p:sldId id="277" r:id="rId6"/>
    <p:sldId id="278" r:id="rId7"/>
    <p:sldId id="280" r:id="rId8"/>
    <p:sldId id="281" r:id="rId9"/>
    <p:sldId id="279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412" autoAdjust="0"/>
  </p:normalViewPr>
  <p:slideViewPr>
    <p:cSldViewPr>
      <p:cViewPr>
        <p:scale>
          <a:sx n="80" d="100"/>
          <a:sy n="80" d="100"/>
        </p:scale>
        <p:origin x="2464" y="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F096-6E5A-47C8-8189-DB68026E284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064D5-85AB-4880-8B06-53E10EE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4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817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9083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0619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48552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9564" y="6021370"/>
            <a:ext cx="4067953" cy="37008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DBA46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6538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4550" y="1578735"/>
            <a:ext cx="5241482" cy="167661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9564" y="6021370"/>
            <a:ext cx="4067953" cy="37008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DBA46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0849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58325"/>
            <a:ext cx="8211824" cy="410870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3296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58325"/>
            <a:ext cx="8211824" cy="410870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6964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14" y="5269214"/>
            <a:ext cx="3107816" cy="110858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58325"/>
            <a:ext cx="8211824" cy="410870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3617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979256" y="561829"/>
            <a:ext cx="5707543" cy="492337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979162" y="5639351"/>
            <a:ext cx="5707324" cy="512748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4566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14864" y="561830"/>
            <a:ext cx="5671935" cy="5495748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9817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6679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12808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9564" y="6021370"/>
            <a:ext cx="4067953" cy="37008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DBA46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1783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4550" y="1578735"/>
            <a:ext cx="5241482" cy="167661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49564" y="6021370"/>
            <a:ext cx="4067953" cy="37008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DBA46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1011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58325"/>
            <a:ext cx="8211824" cy="410870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6873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58325"/>
            <a:ext cx="8211824" cy="410870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7837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14" y="5269214"/>
            <a:ext cx="3107816" cy="110858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58325"/>
            <a:ext cx="8211824" cy="410870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4854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979256" y="561829"/>
            <a:ext cx="5707543" cy="492337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979162" y="5639351"/>
            <a:ext cx="5707324" cy="512748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52222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14864" y="561830"/>
            <a:ext cx="5671935" cy="5495748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758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7818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302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8572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4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519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620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40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8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12/16/16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8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12/16/16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5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171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9248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“Do 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not be anxious about anything, but in every situation, by prayer and petition, with thanksgiving, present your requests to God</a:t>
            </a:r>
            <a:r>
              <a:rPr 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.”</a:t>
            </a:r>
            <a:endParaRPr lang="en-US" sz="28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				- Philippians 4:6</a:t>
            </a:r>
            <a:endParaRPr lang="en-US" altLang="en-US" sz="12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79248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“Ask and it will be given to you; seek and you will find; knock and the door will be opened to you</a:t>
            </a:r>
            <a:r>
              <a:rPr lang="en-US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.”</a:t>
            </a:r>
            <a:endParaRPr lang="en-US" sz="28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					- Matthew 7:7</a:t>
            </a:r>
            <a:endParaRPr lang="en-US" altLang="en-US" sz="12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66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720454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b="1" dirty="0" smtClean="0">
                <a:latin typeface="Cooper Black" panose="0208090404030B020404" pitchFamily="18" charset="0"/>
              </a:rPr>
              <a:t>When God Answers Prayer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93726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68262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Solomon (1 Kings 3:5-10)</a:t>
            </a:r>
            <a:endParaRPr lang="en-US" altLang="en-U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68262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Hannah (1 Samuel 1:9-18)</a:t>
            </a:r>
            <a:endParaRPr lang="en-US" altLang="en-U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96875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68262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Hezekiah (2 Kings 19:14-37)</a:t>
            </a:r>
            <a:endParaRPr lang="en-US" altLang="en-U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96875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68262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Samson (Judges 16:28-31)</a:t>
            </a:r>
          </a:p>
          <a:p>
            <a:pPr marL="68262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68262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Elijah (1 Kings 17:1; James 5:17-18)</a:t>
            </a:r>
            <a:endParaRPr lang="en-US" altLang="en-U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68262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20454"/>
            <a:ext cx="937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0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739775" lvl="1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Sometimes </a:t>
            </a: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He will say “yes</a:t>
            </a: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1931017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0454"/>
            <a:ext cx="937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0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739775" lvl="1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Sometimes </a:t>
            </a: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He will say “yes</a:t>
            </a: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.”</a:t>
            </a:r>
          </a:p>
          <a:p>
            <a:pPr marL="739775" lvl="1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Sometimes He will say “no.”</a:t>
            </a:r>
            <a:endParaRPr lang="en-US" altLang="en-US" sz="3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720454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b="1" dirty="0" smtClean="0">
                <a:latin typeface="Cooper Black" panose="0208090404030B020404" pitchFamily="18" charset="0"/>
              </a:rPr>
              <a:t>When God Answers Prayer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93726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68262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Paul (</a:t>
            </a: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 Corinthians 12:7-10</a:t>
            </a: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en-US" altLang="en-U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68262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Jesus</a:t>
            </a: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(Luke 22:43)</a:t>
            </a:r>
            <a:endParaRPr lang="en-US" altLang="en-U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96875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67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7924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“In 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the days of His flesh, </a:t>
            </a:r>
            <a:r>
              <a:rPr 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He 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offered up both prayers and supplications with loud crying and tears to the One able to save Him </a:t>
            </a:r>
            <a:r>
              <a:rPr 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from 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death, </a:t>
            </a:r>
            <a:r>
              <a:rPr lang="en-US" sz="2800" b="1" u="sng" dirty="0">
                <a:solidFill>
                  <a:schemeClr val="bg2"/>
                </a:solidFill>
                <a:latin typeface="Arial Narrow" panose="020B0606020202030204" pitchFamily="34" charset="0"/>
              </a:rPr>
              <a:t>and He </a:t>
            </a:r>
            <a:r>
              <a:rPr lang="en-US" sz="2800" b="1" u="sng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was </a:t>
            </a:r>
            <a:r>
              <a:rPr lang="en-US" sz="2800" b="1" u="sng" dirty="0">
                <a:solidFill>
                  <a:schemeClr val="bg2"/>
                </a:solidFill>
                <a:latin typeface="Arial Narrow" panose="020B0606020202030204" pitchFamily="34" charset="0"/>
              </a:rPr>
              <a:t>heard because of His piety</a:t>
            </a:r>
            <a:r>
              <a:rPr 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.” </a:t>
            </a: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				- </a:t>
            </a:r>
            <a:r>
              <a:rPr lang="en-US" alt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Hebrews 5:7</a:t>
            </a:r>
            <a:endParaRPr lang="en-US" altLang="en-US" sz="12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9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0454"/>
            <a:ext cx="937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0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739775" lvl="1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Sometimes </a:t>
            </a: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He will say “yes</a:t>
            </a: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.”</a:t>
            </a:r>
          </a:p>
          <a:p>
            <a:pPr marL="739775" lvl="1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Sometimes He will say “no.”</a:t>
            </a:r>
            <a:endParaRPr lang="en-US" altLang="en-US" sz="3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720454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b="1" dirty="0" smtClean="0">
                <a:latin typeface="Cooper Black" panose="0208090404030B020404" pitchFamily="18" charset="0"/>
              </a:rPr>
              <a:t>When God Answers Prayer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93726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68262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Paul (</a:t>
            </a: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 Corinthians 12:7-10</a:t>
            </a: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en-US" altLang="en-U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68262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Jesus</a:t>
            </a: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(Luke 22:43)</a:t>
            </a:r>
            <a:endParaRPr lang="en-US" altLang="en-U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96875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581400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Sometimes what we ask for is NOT in our best interest.</a:t>
            </a:r>
            <a:endParaRPr lang="en-US" altLang="en-US" sz="3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60325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72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0454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0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739775" lvl="1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Sometimes </a:t>
            </a: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He will say “yes</a:t>
            </a: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.”</a:t>
            </a:r>
          </a:p>
          <a:p>
            <a:pPr marL="739775" lvl="1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Sometimes He will say “no.”</a:t>
            </a:r>
          </a:p>
          <a:p>
            <a:pPr marL="739775" lvl="1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Sometimes He will say “yes, but not righ</a:t>
            </a:r>
            <a:r>
              <a:rPr lang="en-US" altLang="en-US" sz="3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 now.”</a:t>
            </a:r>
            <a:endParaRPr lang="en-US" altLang="en-US" sz="3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720454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b="1" dirty="0" smtClean="0">
                <a:latin typeface="Cooper Black" panose="0208090404030B020404" pitchFamily="18" charset="0"/>
              </a:rPr>
              <a:t>When God Answers Prayer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048000"/>
            <a:ext cx="93726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68262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Joseph (</a:t>
            </a: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Genesis 37-45</a:t>
            </a: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en-US" altLang="en-U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68262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Abraham and Sarah </a:t>
            </a: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(Genesis 15-21)</a:t>
            </a:r>
            <a:endParaRPr lang="en-US" altLang="en-U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96875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733800"/>
            <a:ext cx="533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8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This challenges us…</a:t>
            </a:r>
          </a:p>
          <a:p>
            <a:pPr marL="682625" lvl="1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To be persistent in our prayers.</a:t>
            </a:r>
          </a:p>
          <a:p>
            <a:pPr marL="682625" lvl="1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To have patience.</a:t>
            </a:r>
          </a:p>
          <a:p>
            <a:pPr marL="682625" lvl="1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To trust God.</a:t>
            </a:r>
            <a:endParaRPr lang="en-US" altLang="en-U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60325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8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12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69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5719</TotalTime>
  <Words>231</Words>
  <Application>Microsoft Macintosh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Adelle-Regular</vt:lpstr>
      <vt:lpstr>Apple Chancery</vt:lpstr>
      <vt:lpstr>Arial Narrow</vt:lpstr>
      <vt:lpstr>Calibri</vt:lpstr>
      <vt:lpstr>Cooper Black</vt:lpstr>
      <vt:lpstr>Georgia</vt:lpstr>
      <vt:lpstr>MS PGothic</vt:lpstr>
      <vt:lpstr>Wingdings</vt:lpstr>
      <vt:lpstr>Arial</vt:lpstr>
      <vt:lpstr>5_Default Design</vt:lpstr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beverlyshores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 jeffries</dc:creator>
  <cp:lastModifiedBy>Genesia Jeffries</cp:lastModifiedBy>
  <cp:revision>89</cp:revision>
  <dcterms:created xsi:type="dcterms:W3CDTF">2009-12-14T19:00:32Z</dcterms:created>
  <dcterms:modified xsi:type="dcterms:W3CDTF">2016-12-18T04:44:13Z</dcterms:modified>
</cp:coreProperties>
</file>