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3" r:id="rId3"/>
    <p:sldMasterId id="2147483702" r:id="rId4"/>
  </p:sldMasterIdLst>
  <p:notesMasterIdLst>
    <p:notesMasterId r:id="rId14"/>
  </p:notesMasterIdLst>
  <p:sldIdLst>
    <p:sldId id="274" r:id="rId5"/>
    <p:sldId id="278" r:id="rId6"/>
    <p:sldId id="276" r:id="rId7"/>
    <p:sldId id="277" r:id="rId8"/>
    <p:sldId id="279" r:id="rId9"/>
    <p:sldId id="280" r:id="rId10"/>
    <p:sldId id="281" r:id="rId11"/>
    <p:sldId id="282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103" d="100"/>
          <a:sy n="103" d="100"/>
        </p:scale>
        <p:origin x="17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F096-6E5A-47C8-8189-DB68026E2844}" type="datetimeFigureOut">
              <a:rPr lang="en-US" smtClean="0"/>
              <a:t>12/17/16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64D5-85AB-4880-8B06-53E10EE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1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08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0619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02367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3177" y="4495564"/>
            <a:ext cx="2508574" cy="34271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11F16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0624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177" y="2620731"/>
            <a:ext cx="4504339" cy="167278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3177" y="4495564"/>
            <a:ext cx="2508574" cy="34271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11F16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4730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5701" y="171280"/>
            <a:ext cx="8905303" cy="5332257"/>
          </a:xfrm>
        </p:spPr>
        <p:txBody>
          <a:bodyPr anchor="ctr"/>
          <a:lstStyle>
            <a:lvl1pPr algn="ctr">
              <a:defRPr baseline="0">
                <a:solidFill>
                  <a:srgbClr val="C4BBA7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5604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5701" y="171280"/>
            <a:ext cx="8905303" cy="5332257"/>
          </a:xfrm>
        </p:spPr>
        <p:txBody>
          <a:bodyPr anchor="ctr"/>
          <a:lstStyle>
            <a:lvl1pPr algn="ctr">
              <a:defRPr baseline="0">
                <a:solidFill>
                  <a:srgbClr val="C4BBA7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2198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1621" y="5775688"/>
            <a:ext cx="2404722" cy="94540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4BBA7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5701" y="171280"/>
            <a:ext cx="8905303" cy="5332257"/>
          </a:xfrm>
        </p:spPr>
        <p:txBody>
          <a:bodyPr anchor="ctr"/>
          <a:lstStyle>
            <a:lvl1pPr algn="ctr">
              <a:defRPr baseline="0">
                <a:solidFill>
                  <a:srgbClr val="C4BBA7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4769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C4BBA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C4BBA7"/>
                </a:solidFill>
              </a:defRPr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6872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C4BBA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5632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6679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23257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3177" y="4495564"/>
            <a:ext cx="2508574" cy="34271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11F16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6400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177" y="2620731"/>
            <a:ext cx="4504339" cy="167278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3177" y="4495564"/>
            <a:ext cx="2508574" cy="34271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11F16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5644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5701" y="171280"/>
            <a:ext cx="8905303" cy="5332257"/>
          </a:xfrm>
        </p:spPr>
        <p:txBody>
          <a:bodyPr anchor="ctr"/>
          <a:lstStyle>
            <a:lvl1pPr algn="ctr">
              <a:defRPr baseline="0">
                <a:solidFill>
                  <a:srgbClr val="C4BBA7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0853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5701" y="171280"/>
            <a:ext cx="8905303" cy="5332257"/>
          </a:xfrm>
        </p:spPr>
        <p:txBody>
          <a:bodyPr anchor="ctr"/>
          <a:lstStyle>
            <a:lvl1pPr algn="ctr">
              <a:defRPr baseline="0">
                <a:solidFill>
                  <a:srgbClr val="C4BBA7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2506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1621" y="5775688"/>
            <a:ext cx="2404722" cy="94540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4BBA7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5701" y="171280"/>
            <a:ext cx="8905303" cy="5332257"/>
          </a:xfrm>
        </p:spPr>
        <p:txBody>
          <a:bodyPr anchor="ctr"/>
          <a:lstStyle>
            <a:lvl1pPr algn="ctr">
              <a:defRPr baseline="0">
                <a:solidFill>
                  <a:srgbClr val="C4BBA7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4795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C4BBA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C4BBA7"/>
                </a:solidFill>
              </a:defRPr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8950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C4BBA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9165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D41B7-F7E6-4749-9014-558100B915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02537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E237F-1345-40A7-BFE0-DDFC57CEDC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233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7818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35F31-E40C-4531-950E-BCCA2B2DDA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1815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8E1A0-7DC7-4A1E-AAEF-ED2CB90927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1852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36E6A-4C0B-486D-89F2-E9F6AF97D5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61188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9C3BD-14D7-49CF-A168-A565BD749C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33853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E8B4E-F077-4B85-8FC7-403A526C14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68858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8280A-1386-448B-B6AC-7181CF8AC7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93932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21CA7-F1D9-464E-B865-208CB6EC31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71834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D0624-BACF-47F6-92F0-726FF01182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62672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04E08-8EC1-471D-80D5-7865CF7FB9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223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302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57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519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20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40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12/17/16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2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12/17/16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86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32FE53-6826-46C5-9ED8-D16B223A28F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2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171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2895600" y="1828799"/>
            <a:ext cx="3048000" cy="34926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76600" y="1122362"/>
            <a:ext cx="289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en-US" sz="4000" b="1" dirty="0">
                <a:solidFill>
                  <a:srgbClr val="FFFF66"/>
                </a:solidFill>
                <a:latin typeface="Arial Narrow" panose="020B0606020202030204" pitchFamily="34" charset="0"/>
              </a:rPr>
              <a:t>400 YEARS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381000"/>
            <a:ext cx="28194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en-US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HAGGAI</a:t>
            </a:r>
          </a:p>
          <a:p>
            <a:pPr>
              <a:spcBef>
                <a:spcPct val="25000"/>
              </a:spcBef>
            </a:pPr>
            <a:r>
              <a:rPr lang="en-US" altLang="en-US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ZECHARIAH</a:t>
            </a:r>
          </a:p>
          <a:p>
            <a:pPr>
              <a:spcBef>
                <a:spcPct val="25000"/>
              </a:spcBef>
            </a:pPr>
            <a:r>
              <a:rPr lang="en-US" altLang="en-US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MALACHI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91200" y="685800"/>
            <a:ext cx="2286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altLang="en-US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OPENING OF THE NEW TESTAMENT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62000" y="2209800"/>
            <a:ext cx="75057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context of Malachi:</a:t>
            </a:r>
          </a:p>
          <a:p>
            <a:r>
              <a:rPr lang="en-US" alt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	</a:t>
            </a:r>
            <a:r>
              <a:rPr lang="en-US" alt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Malachi preaches to Israel in 400 B.C.</a:t>
            </a:r>
          </a:p>
          <a:p>
            <a:endParaRPr lang="en-US" alt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alt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2.	The people of Israel have been restored.</a:t>
            </a:r>
          </a:p>
          <a:p>
            <a:endParaRPr lang="en-US" alt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alt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3.	The temple has been rebuilt.</a:t>
            </a:r>
          </a:p>
          <a:p>
            <a:endParaRPr lang="en-US" alt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alt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4.	The priesthood has been restored.</a:t>
            </a:r>
          </a:p>
          <a:p>
            <a:endParaRPr lang="en-US" alt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alt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5.	The </a:t>
            </a:r>
            <a:r>
              <a:rPr lang="en-US" alt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system of </a:t>
            </a:r>
            <a:r>
              <a:rPr lang="en-US" alt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animal sacrifices has been restored.</a:t>
            </a:r>
          </a:p>
          <a:p>
            <a:endParaRPr lang="en-US" alt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alt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6.	Ezra and Nehemiah have been among them.</a:t>
            </a:r>
            <a:endParaRPr lang="en-US" alt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89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488" y="1219200"/>
            <a:ext cx="8824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Israel’s failures:</a:t>
            </a:r>
          </a:p>
          <a:p>
            <a:endParaRPr lang="en-US" sz="12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 failure to honor God (Malachi 1:6-9)</a:t>
            </a:r>
          </a:p>
          <a:p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A failure to honor their marriages (Malachi 2:13-16)</a:t>
            </a:r>
          </a:p>
          <a:p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A failure in tithes and offerings (Malachi 3:8-9)</a:t>
            </a:r>
          </a:p>
          <a:p>
            <a:pPr>
              <a:buFont typeface="Wingdings" pitchFamily="2" charset="2"/>
              <a:buChar char="§"/>
            </a:pPr>
            <a:endParaRPr lang="en-US" sz="28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A failure to love God (Malachi 1:2, 13)	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24150" y="130314"/>
            <a:ext cx="100253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 Last Message of the Old Testament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6012359"/>
            <a:ext cx="100253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 Message of the Prophet Malachi</a:t>
            </a:r>
          </a:p>
        </p:txBody>
      </p:sp>
    </p:spTree>
    <p:extLst>
      <p:ext uri="{BB962C8B-B14F-4D97-AF65-F5344CB8AC3E}">
        <p14:creationId xmlns:p14="http://schemas.microsoft.com/office/powerpoint/2010/main" val="172501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81387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You also say, </a:t>
            </a: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‘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My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, how tiresome it is!’ </a:t>
            </a: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And you disdainfully sniff at it,” says the </a:t>
            </a:r>
            <a:r>
              <a:rPr lang="en-US" sz="3200" b="1" cap="small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Lord</a:t>
            </a: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 of hosts, “and you bring what was taken by robbery and </a:t>
            </a:r>
            <a:r>
              <a:rPr lang="en-US" sz="3200" b="1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what is</a:t>
            </a: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 lame or sick; so you bring the offering! Should I receive that from your hand?” says the </a:t>
            </a:r>
            <a:r>
              <a:rPr lang="en-US" sz="3200" b="1" cap="small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Lord</a:t>
            </a: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endParaRPr lang="en-US" sz="12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					</a:t>
            </a: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- Malachi 1:13</a:t>
            </a:r>
            <a:endParaRPr lang="en-US" sz="32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92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488" y="1219200"/>
            <a:ext cx="8824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Israel’s failures:</a:t>
            </a:r>
          </a:p>
          <a:p>
            <a:endParaRPr lang="en-US" sz="12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 failure to honor God (Malachi 1:6-9)</a:t>
            </a:r>
          </a:p>
          <a:p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A failure to honor their marriages (Malachi 2:13-16)</a:t>
            </a:r>
          </a:p>
          <a:p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A failure in tithes and offerings (Malachi 3:8-9)</a:t>
            </a:r>
          </a:p>
          <a:p>
            <a:pPr>
              <a:buFont typeface="Wingdings" pitchFamily="2" charset="2"/>
              <a:buChar char="§"/>
            </a:pPr>
            <a:endParaRPr lang="en-US" sz="28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A failure to love God (Malachi 1:2, 13)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24150" y="130314"/>
            <a:ext cx="100253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 Last Message of the Old Testament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6012359"/>
            <a:ext cx="100253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 Message of the Prophet Malachi</a:t>
            </a:r>
          </a:p>
        </p:txBody>
      </p:sp>
    </p:spTree>
    <p:extLst>
      <p:ext uri="{BB962C8B-B14F-4D97-AF65-F5344CB8AC3E}">
        <p14:creationId xmlns:p14="http://schemas.microsoft.com/office/powerpoint/2010/main" val="411043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488" y="1219200"/>
            <a:ext cx="882451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questions for us:</a:t>
            </a:r>
          </a:p>
          <a:p>
            <a:endParaRPr lang="en-US" sz="12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Have we been honoring God (Romans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12:1)?</a:t>
            </a:r>
            <a:endParaRPr lang="en-US" sz="28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Have we been honoring our marriages (Ephesians 5)?</a:t>
            </a:r>
          </a:p>
          <a:p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Have we been robbing God (1 Corinthians 16:2)?</a:t>
            </a:r>
          </a:p>
          <a:p>
            <a:pPr>
              <a:buFont typeface="Wingdings" pitchFamily="2" charset="2"/>
              <a:buChar char="§"/>
            </a:pPr>
            <a:endParaRPr lang="en-US" sz="28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Have we been loving God (Matthew 22:37)?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24150" y="130314"/>
            <a:ext cx="100253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 Last Message of the Old Testament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6012359"/>
            <a:ext cx="100253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 Message of the Prophet Malachi</a:t>
            </a:r>
          </a:p>
        </p:txBody>
      </p:sp>
    </p:spTree>
    <p:extLst>
      <p:ext uri="{BB962C8B-B14F-4D97-AF65-F5344CB8AC3E}">
        <p14:creationId xmlns:p14="http://schemas.microsoft.com/office/powerpoint/2010/main" val="4059656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813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“If you love Me, you will keep My commandments.”</a:t>
            </a:r>
          </a:p>
          <a:p>
            <a:endParaRPr lang="en-US" sz="12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					</a:t>
            </a: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- John 14:15</a:t>
            </a:r>
            <a:endParaRPr lang="en-US" sz="32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70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488" y="1219200"/>
            <a:ext cx="882451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questions for us:</a:t>
            </a:r>
          </a:p>
          <a:p>
            <a:endParaRPr lang="en-US" sz="12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Have we been honoring God (Romans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12:1)?</a:t>
            </a:r>
            <a:endParaRPr lang="en-US" sz="28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Have we been honoring our marriages (Ephesians 5)?</a:t>
            </a:r>
          </a:p>
          <a:p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Have we been robbing God (1 Corinthians 16:2)?</a:t>
            </a:r>
          </a:p>
          <a:p>
            <a:pPr>
              <a:buFont typeface="Wingdings" pitchFamily="2" charset="2"/>
              <a:buChar char="§"/>
            </a:pPr>
            <a:endParaRPr lang="en-US" sz="28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Have we been loving God (Matthew 22:37)?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24150" y="130314"/>
            <a:ext cx="100253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 Last Message of the Old Testament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6012359"/>
            <a:ext cx="100253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 Message of the Prophet Malachi</a:t>
            </a:r>
          </a:p>
        </p:txBody>
      </p:sp>
    </p:spTree>
    <p:extLst>
      <p:ext uri="{BB962C8B-B14F-4D97-AF65-F5344CB8AC3E}">
        <p14:creationId xmlns:p14="http://schemas.microsoft.com/office/powerpoint/2010/main" val="806378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6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5212</TotalTime>
  <Words>287</Words>
  <Application>Microsoft Macintosh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Adelle-Regular</vt:lpstr>
      <vt:lpstr>Apple Chancery</vt:lpstr>
      <vt:lpstr>Arial Narrow</vt:lpstr>
      <vt:lpstr>Calibri</vt:lpstr>
      <vt:lpstr>Impact</vt:lpstr>
      <vt:lpstr>MS PGothic</vt:lpstr>
      <vt:lpstr>Trebuchet MS</vt:lpstr>
      <vt:lpstr>Wingdings</vt:lpstr>
      <vt:lpstr>Arial</vt:lpstr>
      <vt:lpstr>5_Default Design</vt:lpstr>
      <vt:lpstr>Default</vt:lpstr>
      <vt:lpstr>1_Default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beverlyshores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jeffries</dc:creator>
  <cp:lastModifiedBy>Genesia Jeffries</cp:lastModifiedBy>
  <cp:revision>75</cp:revision>
  <dcterms:created xsi:type="dcterms:W3CDTF">2009-12-14T19:00:32Z</dcterms:created>
  <dcterms:modified xsi:type="dcterms:W3CDTF">2016-12-18T13:52:20Z</dcterms:modified>
</cp:coreProperties>
</file>