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3" r:id="rId3"/>
    <p:sldMasterId id="2147483717" r:id="rId4"/>
    <p:sldMasterId id="2147483729" r:id="rId5"/>
  </p:sldMasterIdLst>
  <p:notesMasterIdLst>
    <p:notesMasterId r:id="rId17"/>
  </p:notesMasterIdLst>
  <p:sldIdLst>
    <p:sldId id="274" r:id="rId6"/>
    <p:sldId id="279" r:id="rId7"/>
    <p:sldId id="277" r:id="rId8"/>
    <p:sldId id="276" r:id="rId9"/>
    <p:sldId id="280" r:id="rId10"/>
    <p:sldId id="282" r:id="rId11"/>
    <p:sldId id="284" r:id="rId12"/>
    <p:sldId id="281" r:id="rId13"/>
    <p:sldId id="285" r:id="rId14"/>
    <p:sldId id="28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03" d="100"/>
          <a:sy n="103" d="100"/>
        </p:scale>
        <p:origin x="17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F357-0A16-4998-B7AF-1C659B02FF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1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639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60011" y="4408434"/>
            <a:ext cx="2265684" cy="254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3523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60011" y="4408434"/>
            <a:ext cx="2265684" cy="254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99287" y="2288187"/>
            <a:ext cx="4733364" cy="173188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2457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247"/>
            <a:ext cx="8211824" cy="423904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215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247"/>
            <a:ext cx="8211824" cy="423904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8030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247"/>
            <a:ext cx="8211824" cy="423904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01647" y="4823744"/>
            <a:ext cx="3211550" cy="12288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209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5304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6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576911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70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779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103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1437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4089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4891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7970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193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1812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6989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97178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4302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3809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4717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16411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4754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98291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841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97506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287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467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164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64256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69007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447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9176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222205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6787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69935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6949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7928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66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4" Type="http://schemas.openxmlformats.org/officeDocument/2006/relationships/image" Target="../media/image9.jpeg"/><Relationship Id="rId15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1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3F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F3F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F3F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3F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3F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3F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9C8F5B-D120-40C8-BE64-0CFB665CDDB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12/10/16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9754A0-396D-4FDC-84CC-440A86FC99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50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27AD-29D4-45ED-BD4F-3C03867D4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311B-AE14-4D9D-8A4D-0C48C566B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ib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r="23753"/>
          <a:stretch>
            <a:fillRect/>
          </a:stretch>
        </p:blipFill>
        <p:spPr bwMode="auto">
          <a:xfrm>
            <a:off x="0" y="0"/>
            <a:ext cx="275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27200" y="0"/>
            <a:ext cx="1004888" cy="68834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728913" y="0"/>
            <a:ext cx="6415087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053" name="Picture 10" descr="jesus86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22534" r="23000" b="3186"/>
          <a:stretch>
            <a:fillRect/>
          </a:stretch>
        </p:blipFill>
        <p:spPr bwMode="auto">
          <a:xfrm>
            <a:off x="6596063" y="0"/>
            <a:ext cx="2547937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459538" y="0"/>
            <a:ext cx="2436812" cy="4178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-5400000">
            <a:off x="7106443" y="1713707"/>
            <a:ext cx="1370013" cy="27051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8.emf"/><Relationship Id="rId7" Type="http://schemas.openxmlformats.org/officeDocument/2006/relationships/image" Target="../media/image2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17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0"/>
            <a:ext cx="914399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It is not enough to know Jesus.</a:t>
            </a:r>
            <a:endParaRPr lang="en-US" sz="6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124200"/>
            <a:ext cx="914399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We also have to obey             Him!</a:t>
            </a:r>
            <a:endParaRPr lang="en-US" sz="6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20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0" y="2581275"/>
            <a:ext cx="3295650" cy="1111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3309938" y="1614488"/>
            <a:ext cx="2368550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8" descr="http://www.documentaryz.com/images/documentaryz/post/proc/604_56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6000" r="5600"/>
          <a:stretch>
            <a:fillRect/>
          </a:stretch>
        </p:blipFill>
        <p:spPr bwMode="auto">
          <a:xfrm>
            <a:off x="349671" y="198591"/>
            <a:ext cx="3176751" cy="296688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http://www.simchajtv.com/wp-content/uploads/2012/11/The_Lost_Tomb_of_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81" y="288806"/>
            <a:ext cx="2310566" cy="313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http://ts1.mm.bing.net/th?id=H.489908963973705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5750"/>
          <a:stretch>
            <a:fillRect/>
          </a:stretch>
        </p:blipFill>
        <p:spPr bwMode="auto">
          <a:xfrm>
            <a:off x="673446" y="3740944"/>
            <a:ext cx="2324100" cy="28654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http://ts3.mm.bing.net/th?id=H.4819297777026362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79" y="3639796"/>
            <a:ext cx="1917700" cy="306773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://4.bp.blogspot.com/-HWFs5GV0HyE/T7DTWPHSfUI/AAAAAAAAACo/vck6lM3YrPw/s1600/norm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06" y="3768007"/>
            <a:ext cx="2489200" cy="2832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http://1.bp.blogspot.com/-4QmEfWKOLBA/TsC_bRmHH4I/AAAAAAAAAf0/qtzsaxWbhK0/s1600/banned+from+the+bible+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380" r="14140" b="7208"/>
          <a:stretch>
            <a:fillRect/>
          </a:stretch>
        </p:blipFill>
        <p:spPr bwMode="auto">
          <a:xfrm>
            <a:off x="6669379" y="360633"/>
            <a:ext cx="1983717" cy="284970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3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oneyearbibleimages.com/jesus_man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9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43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43000"/>
            <a:ext cx="914399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Do you know who the                real Jesus is?</a:t>
            </a:r>
            <a:endParaRPr lang="en-US" sz="6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84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914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Getting to know…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…the real Jesus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8" y="1371600"/>
            <a:ext cx="849630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One who got angry (John 2:13-17)</a:t>
            </a: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74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http://2.bp.blogspot.com/-QYlciNKIn7I/Ta5Ie8eVp3I/AAAAAAAAAGs/LljCrc1QZ0s/s1600/jesus-turns-over-merchants-t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14" y="262613"/>
            <a:ext cx="3733800" cy="280035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empleinstitute.org/gallery_images/pilgrims_1_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5" y="172877"/>
            <a:ext cx="4475603" cy="297180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262170"/>
              </p:ext>
            </p:extLst>
          </p:nvPr>
        </p:nvGraphicFramePr>
        <p:xfrm>
          <a:off x="4853294" y="3634560"/>
          <a:ext cx="4075439" cy="272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orelDRAW" r:id="rId5" imgW="7621920" imgH="5095800" progId="">
                  <p:embed/>
                </p:oleObj>
              </mc:Choice>
              <mc:Fallback>
                <p:oleObj name="CorelDRAW" r:id="rId5" imgW="7621920" imgH="50958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294" y="3634560"/>
                        <a:ext cx="4075439" cy="2724034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Templ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8856" r="1768"/>
          <a:stretch>
            <a:fillRect/>
          </a:stretch>
        </p:blipFill>
        <p:spPr bwMode="auto">
          <a:xfrm>
            <a:off x="292623" y="3372391"/>
            <a:ext cx="4279377" cy="320953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914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Getting to know…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…the real Jesus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286000"/>
            <a:ext cx="7848600" cy="2985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This challenges us to…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Be angered by sin.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ake action when we see sin being promoted.</a:t>
            </a:r>
            <a:endParaRPr lang="en-US" sz="3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8" y="1371600"/>
            <a:ext cx="8496301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One who got angry (John 2:13-17)</a:t>
            </a: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21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914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Getting to know…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…the real Jesus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971800"/>
            <a:ext cx="7848600" cy="2985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This challenges us to…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Have feelings towards the sufferings            and problems of others.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See people’s most important need in life.</a:t>
            </a:r>
            <a:endParaRPr lang="en-US" sz="3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8" y="1371600"/>
            <a:ext cx="8496301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One who got angry (John 2:13-17)</a:t>
            </a: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One who lamented (John 11:35; Luke 19:41-44)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6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914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Getting to know…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698" y="1371600"/>
            <a:ext cx="8496301" cy="2616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One who got angry (John 2:13-17)</a:t>
            </a: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One who lamented (John 11:35; Luke 19:41-44)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One who was in agony (Luke 22:39-44)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…the real Jesus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755410"/>
            <a:ext cx="7848600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This challenges us to…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Understand why Jesus came to the earth.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Deal with our agony in the right way.</a:t>
            </a:r>
            <a:endParaRPr lang="en-US" sz="3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71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126</Words>
  <Application>Microsoft Macintosh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Adelle-Regular</vt:lpstr>
      <vt:lpstr>Apple Chancery</vt:lpstr>
      <vt:lpstr>Arial Narrow</vt:lpstr>
      <vt:lpstr>Book Antiqua</vt:lpstr>
      <vt:lpstr>Calibri</vt:lpstr>
      <vt:lpstr>Impact</vt:lpstr>
      <vt:lpstr>Lucida Sans</vt:lpstr>
      <vt:lpstr>MS PGothic</vt:lpstr>
      <vt:lpstr>Trebuchet MS</vt:lpstr>
      <vt:lpstr>Wingdings</vt:lpstr>
      <vt:lpstr>Wingdings 2</vt:lpstr>
      <vt:lpstr>Wingdings 3</vt:lpstr>
      <vt:lpstr>Arial</vt:lpstr>
      <vt:lpstr>5_Default Design</vt:lpstr>
      <vt:lpstr>Default</vt:lpstr>
      <vt:lpstr>Apex</vt:lpstr>
      <vt:lpstr>Office Theme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60</cp:revision>
  <dcterms:created xsi:type="dcterms:W3CDTF">2009-12-14T19:00:32Z</dcterms:created>
  <dcterms:modified xsi:type="dcterms:W3CDTF">2016-12-11T04:51:35Z</dcterms:modified>
</cp:coreProperties>
</file>