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62" r:id="rId3"/>
    <p:sldId id="257" r:id="rId4"/>
    <p:sldId id="264" r:id="rId5"/>
    <p:sldId id="265" r:id="rId6"/>
    <p:sldId id="266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C8B"/>
    <a:srgbClr val="FEF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3"/>
    <p:restoredTop sz="94660"/>
  </p:normalViewPr>
  <p:slideViewPr>
    <p:cSldViewPr snapToGrid="0">
      <p:cViewPr varScale="1">
        <p:scale>
          <a:sx n="95" d="100"/>
          <a:sy n="95" d="100"/>
        </p:scale>
        <p:origin x="192" y="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1989A-91A1-4BD1-9935-D722D40D14E0}" type="datetimeFigureOut">
              <a:rPr lang="en-US" smtClean="0"/>
              <a:t>12/10/16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0149A6-42F7-4D81-8FBA-640714F8AF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1989A-91A1-4BD1-9935-D722D40D14E0}" type="datetimeFigureOut">
              <a:rPr lang="en-US" smtClean="0"/>
              <a:t>12/10/16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0149A6-42F7-4D81-8FBA-640714F8AF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1989A-91A1-4BD1-9935-D722D40D14E0}" type="datetimeFigureOut">
              <a:rPr lang="en-US" smtClean="0"/>
              <a:t>12/10/16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0149A6-42F7-4D81-8FBA-640714F8AF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5DDFF7B-52A9-42B2-A300-13955D0AF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90252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FFBF594-C1AD-4A66-B9F7-9E69B7132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38991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8629473-AF3F-4883-BDF3-3ABA3719CB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31885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5D2B87F-A31A-4369-9209-FE40FC2EC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55558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56EE7CA-F7AF-4C24-A9C7-05F2615DA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39611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48B9156-35FC-4963-A715-B903B6B223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12180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815266D-FA29-4F65-B91F-DC5151C9B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42482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D938B38-9804-40F6-8285-A6A8DF790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08507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1989A-91A1-4BD1-9935-D722D40D14E0}" type="datetimeFigureOut">
              <a:rPr lang="en-US" smtClean="0"/>
              <a:t>12/10/16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0149A6-42F7-4D81-8FBA-640714F8AF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6BD8EC1-34C3-40E1-9001-76356B10B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7287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6709619-5565-4C44-BF49-C26028D2E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13067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813AADF-5633-43D7-A06C-324372B75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25638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1989A-91A1-4BD1-9935-D722D40D14E0}" type="datetimeFigureOut">
              <a:rPr lang="en-US" smtClean="0"/>
              <a:t>12/10/16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0149A6-42F7-4D81-8FBA-640714F8AF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1989A-91A1-4BD1-9935-D722D40D14E0}" type="datetimeFigureOut">
              <a:rPr lang="en-US" smtClean="0"/>
              <a:t>12/10/16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0149A6-42F7-4D81-8FBA-640714F8AF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1989A-91A1-4BD1-9935-D722D40D14E0}" type="datetimeFigureOut">
              <a:rPr lang="en-US" smtClean="0"/>
              <a:t>12/10/16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0149A6-42F7-4D81-8FBA-640714F8AF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1989A-91A1-4BD1-9935-D722D40D14E0}" type="datetimeFigureOut">
              <a:rPr lang="en-US" smtClean="0"/>
              <a:t>12/10/16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0149A6-42F7-4D81-8FBA-640714F8AF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1989A-91A1-4BD1-9935-D722D40D14E0}" type="datetimeFigureOut">
              <a:rPr lang="en-US" smtClean="0"/>
              <a:t>12/10/16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0149A6-42F7-4D81-8FBA-640714F8AF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1989A-91A1-4BD1-9935-D722D40D14E0}" type="datetimeFigureOut">
              <a:rPr lang="en-US" smtClean="0"/>
              <a:t>12/10/16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0149A6-42F7-4D81-8FBA-640714F8AF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1989A-91A1-4BD1-9935-D722D40D14E0}" type="datetimeFigureOut">
              <a:rPr lang="en-US" smtClean="0"/>
              <a:t>12/10/16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0149A6-42F7-4D81-8FBA-640714F8AF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http://search.aol.com/aol/redir?src=image&amp;requestId=71d1178b987209e4&amp;userQuery=father+son&amp;clickedItemURN=http%3A%2F%2Fproverbs5.com%2Fpb%2Fwp_f4d7c40e%2Fimages%2Fimg1228147e1a3c76410d.jpg&amp;moduleId=image_details.jsp.M&amp;clickedItemDescription=Image%20Details"/>
          <p:cNvPicPr>
            <a:picLocks noChangeAspect="1" noChangeArrowheads="1"/>
          </p:cNvPicPr>
          <p:nvPr userDrawn="1"/>
        </p:nvPicPr>
        <p:blipFill>
          <a:blip r:embed="rId13">
            <a:lum bright="3000" contrast="1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EBEB54C-64CD-4F19-B8A6-932E7385F9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6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2714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4892040" cy="6473952"/>
          </a:xfrm>
          <a:prstGeom prst="rect">
            <a:avLst/>
          </a:prstGeom>
          <a:solidFill>
            <a:srgbClr val="FDDC8B">
              <a:alpha val="74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9184" y="339770"/>
            <a:ext cx="464515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Trajan Pro" pitchFamily="18" charset="0"/>
              </a:rPr>
              <a:t>Chapter 1</a:t>
            </a:r>
          </a:p>
          <a:p>
            <a:pPr algn="ctr"/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The events of Ruth take place during the time of a famine.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Elimelech takes his family to Moab.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Elimelech dies in Moab. His sons take women from Moab to be their wives.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After 10 years, Naomi decides to return home.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Orpah</a:t>
            </a: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 stays in Moab, but Ruth does the opposite.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09397" y="1117573"/>
            <a:ext cx="348434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effectLst>
                  <a:glow rad="228600">
                    <a:srgbClr val="FEF0CE">
                      <a:alpha val="40000"/>
                    </a:srgbClr>
                  </a:glow>
                  <a:outerShdw blurRad="139700" dist="50800" dir="5400000" algn="ctr" rotWithShape="0">
                    <a:srgbClr val="FEF0CE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Book of Ruth</a:t>
            </a:r>
          </a:p>
          <a:p>
            <a:pPr algn="ctr"/>
            <a:endParaRPr lang="en-US" sz="1200" b="1" dirty="0">
              <a:effectLst>
                <a:glow rad="228600">
                  <a:srgbClr val="FEF0CE">
                    <a:alpha val="40000"/>
                  </a:srgbClr>
                </a:glow>
                <a:outerShdw blurRad="139700" dist="50800" dir="5400000" algn="ctr" rotWithShape="0">
                  <a:srgbClr val="FEF0CE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effectLst>
                  <a:glow rad="228600">
                    <a:srgbClr val="FEF0CE">
                      <a:alpha val="40000"/>
                    </a:srgbClr>
                  </a:glow>
                  <a:outerShdw blurRad="139700" dist="50800" dir="5400000" algn="ctr" rotWithShape="0">
                    <a:srgbClr val="FEF0CE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Beautiful Story During a Dark Time </a:t>
            </a:r>
            <a:endParaRPr lang="en-US" sz="2400" b="1" dirty="0">
              <a:effectLst>
                <a:glow rad="228600">
                  <a:srgbClr val="FEF0CE">
                    <a:alpha val="40000"/>
                  </a:srgbClr>
                </a:glow>
                <a:outerShdw blurRad="139700" dist="50800" dir="5400000" algn="ctr" rotWithShape="0">
                  <a:srgbClr val="FEF0CE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4892040" cy="6473952"/>
          </a:xfrm>
          <a:prstGeom prst="rect">
            <a:avLst/>
          </a:prstGeom>
          <a:solidFill>
            <a:srgbClr val="FDDC8B">
              <a:alpha val="74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934" y="349396"/>
            <a:ext cx="4791456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Trajan Pro" pitchFamily="18" charset="0"/>
              </a:rPr>
              <a:t>Chapter 2</a:t>
            </a:r>
            <a:endParaRPr lang="en-US" sz="32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Once arriving in Bethlehem, Ruth gathers grain each day for her and Naomi.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She gathers grain in the field of Boaz.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Boaz is impressed with Ruth and makes provisions for her.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Boaz tells Ruth not to glean in anyone else’s field.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Once Naomi hears about this, she decides to play the matchmaker.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09397" y="1117573"/>
            <a:ext cx="348434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effectLst>
                  <a:glow rad="228600">
                    <a:srgbClr val="FEF0CE">
                      <a:alpha val="40000"/>
                    </a:srgbClr>
                  </a:glow>
                  <a:outerShdw blurRad="139700" dist="50800" dir="5400000" algn="ctr" rotWithShape="0">
                    <a:srgbClr val="FEF0CE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Book of Ruth</a:t>
            </a:r>
          </a:p>
          <a:p>
            <a:pPr algn="ctr"/>
            <a:endParaRPr lang="en-US" sz="1200" b="1" dirty="0">
              <a:effectLst>
                <a:glow rad="228600">
                  <a:srgbClr val="FEF0CE">
                    <a:alpha val="40000"/>
                  </a:srgbClr>
                </a:glow>
                <a:outerShdw blurRad="139700" dist="50800" dir="5400000" algn="ctr" rotWithShape="0">
                  <a:srgbClr val="FEF0CE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effectLst>
                  <a:glow rad="228600">
                    <a:srgbClr val="FEF0CE">
                      <a:alpha val="40000"/>
                    </a:srgbClr>
                  </a:glow>
                  <a:outerShdw blurRad="139700" dist="50800" dir="5400000" algn="ctr" rotWithShape="0">
                    <a:srgbClr val="FEF0CE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Beautiful Story During a Dark Time </a:t>
            </a:r>
            <a:endParaRPr lang="en-US" sz="2400" b="1" dirty="0">
              <a:effectLst>
                <a:glow rad="228600">
                  <a:srgbClr val="FEF0CE">
                    <a:alpha val="40000"/>
                  </a:srgbClr>
                </a:glow>
                <a:outerShdw blurRad="139700" dist="50800" dir="5400000" algn="ctr" rotWithShape="0">
                  <a:srgbClr val="FEF0CE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96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4892040" cy="6473952"/>
          </a:xfrm>
          <a:prstGeom prst="rect">
            <a:avLst/>
          </a:prstGeom>
          <a:solidFill>
            <a:srgbClr val="FDDC8B">
              <a:alpha val="74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934" y="349396"/>
            <a:ext cx="4791456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Trajan Pro" pitchFamily="18" charset="0"/>
              </a:rPr>
              <a:t>Chapter 3</a:t>
            </a:r>
            <a:endParaRPr lang="en-US" sz="32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Naomi gives Ruth advice on how to get Boaz’s attention 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Boaz was ecstatic that Ruth is interested in him.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He tells her he wants to redeem her since he was a close relative.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But there was a relative closer in kin than he was.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Boaz told Ruth to go back to Naomi and the next morning he would try to redeem her.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09397" y="1117573"/>
            <a:ext cx="348434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effectLst>
                  <a:glow rad="228600">
                    <a:srgbClr val="FEF0CE">
                      <a:alpha val="40000"/>
                    </a:srgbClr>
                  </a:glow>
                  <a:outerShdw blurRad="139700" dist="50800" dir="5400000" algn="ctr" rotWithShape="0">
                    <a:srgbClr val="FEF0CE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Book of Ruth</a:t>
            </a:r>
          </a:p>
          <a:p>
            <a:pPr algn="ctr"/>
            <a:endParaRPr lang="en-US" sz="1200" b="1" dirty="0">
              <a:effectLst>
                <a:glow rad="228600">
                  <a:srgbClr val="FEF0CE">
                    <a:alpha val="40000"/>
                  </a:srgbClr>
                </a:glow>
                <a:outerShdw blurRad="139700" dist="50800" dir="5400000" algn="ctr" rotWithShape="0">
                  <a:srgbClr val="FEF0CE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effectLst>
                  <a:glow rad="228600">
                    <a:srgbClr val="FEF0CE">
                      <a:alpha val="40000"/>
                    </a:srgbClr>
                  </a:glow>
                  <a:outerShdw blurRad="139700" dist="50800" dir="5400000" algn="ctr" rotWithShape="0">
                    <a:srgbClr val="FEF0CE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Beautiful Story During a Dark Time </a:t>
            </a:r>
            <a:endParaRPr lang="en-US" sz="2400" b="1" dirty="0">
              <a:effectLst>
                <a:glow rad="228600">
                  <a:srgbClr val="FEF0CE">
                    <a:alpha val="40000"/>
                  </a:srgbClr>
                </a:glow>
                <a:outerShdw blurRad="139700" dist="50800" dir="5400000" algn="ctr" rotWithShape="0">
                  <a:srgbClr val="FEF0CE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905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4892040" cy="6473952"/>
          </a:xfrm>
          <a:prstGeom prst="rect">
            <a:avLst/>
          </a:prstGeom>
          <a:solidFill>
            <a:srgbClr val="FDDC8B">
              <a:alpha val="74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7598" y="240633"/>
            <a:ext cx="488013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Trajan Pro" pitchFamily="18" charset="0"/>
              </a:rPr>
              <a:t>Chapter 4</a:t>
            </a:r>
            <a:endParaRPr lang="en-US" sz="32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Boaz told the next of kin about some land that he had the right to redeem…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…but if he redeemed it, he also would have take Ruth.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The man then relinquished his right of redemption.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This then freed up Boaz to marry Ruth.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They marry </a:t>
            </a:r>
            <a:r>
              <a:rPr lang="en-US" sz="2400" b="1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and have </a:t>
            </a: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a son.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Through this union Naomi was blessed with another son to raise.</a:t>
            </a:r>
          </a:p>
          <a:p>
            <a:pPr marL="347663" indent="-347663" defTabSz="3476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09397" y="1117573"/>
            <a:ext cx="348434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effectLst>
                  <a:glow rad="228600">
                    <a:srgbClr val="FEF0CE">
                      <a:alpha val="40000"/>
                    </a:srgbClr>
                  </a:glow>
                  <a:outerShdw blurRad="139700" dist="50800" dir="5400000" algn="ctr" rotWithShape="0">
                    <a:srgbClr val="FEF0CE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Book of Ruth</a:t>
            </a:r>
          </a:p>
          <a:p>
            <a:pPr algn="ctr"/>
            <a:endParaRPr lang="en-US" sz="1200" b="1" dirty="0">
              <a:effectLst>
                <a:glow rad="228600">
                  <a:srgbClr val="FEF0CE">
                    <a:alpha val="40000"/>
                  </a:srgbClr>
                </a:glow>
                <a:outerShdw blurRad="139700" dist="50800" dir="5400000" algn="ctr" rotWithShape="0">
                  <a:srgbClr val="FEF0CE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effectLst>
                  <a:glow rad="228600">
                    <a:srgbClr val="FEF0CE">
                      <a:alpha val="40000"/>
                    </a:srgbClr>
                  </a:glow>
                  <a:outerShdw blurRad="139700" dist="50800" dir="5400000" algn="ctr" rotWithShape="0">
                    <a:srgbClr val="FEF0CE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Beautiful Story During a Dark Time </a:t>
            </a:r>
            <a:endParaRPr lang="en-US" sz="2400" b="1" dirty="0">
              <a:effectLst>
                <a:glow rad="228600">
                  <a:srgbClr val="FEF0CE">
                    <a:alpha val="40000"/>
                  </a:srgbClr>
                </a:glow>
                <a:outerShdw blurRad="139700" dist="50800" dir="5400000" algn="ctr" rotWithShape="0">
                  <a:srgbClr val="FEF0CE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0157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4892040" cy="6473952"/>
          </a:xfrm>
          <a:prstGeom prst="rect">
            <a:avLst/>
          </a:prstGeom>
          <a:solidFill>
            <a:srgbClr val="FDDC8B">
              <a:alpha val="74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9004" y="892874"/>
            <a:ext cx="47312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Trajan Pro" pitchFamily="18" charset="0"/>
              </a:rPr>
              <a:t>The Application</a:t>
            </a:r>
          </a:p>
          <a:p>
            <a:pPr algn="ctr"/>
            <a:endParaRPr lang="en-US" sz="2400" b="1" dirty="0" smtClean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Good friendships are a blessing!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b="1" dirty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When suffering, better days will come!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b="1" dirty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God loves everyone!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b="1" dirty="0">
              <a:effectLst>
                <a:outerShdw blurRad="203200" dir="8400000" algn="ctr" rotWithShape="0">
                  <a:schemeClr val="bg1"/>
                </a:outerShdw>
              </a:effectLst>
              <a:latin typeface="Arial Narrow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>
                <a:effectLst>
                  <a:outerShdw blurRad="203200" dir="8400000" algn="ctr" rotWithShape="0">
                    <a:schemeClr val="bg1"/>
                  </a:outerShdw>
                </a:effectLst>
                <a:latin typeface="Arial Narrow" pitchFamily="34" charset="0"/>
              </a:rPr>
              <a:t>God can use anyone to accomplish His will!</a:t>
            </a:r>
          </a:p>
        </p:txBody>
      </p:sp>
      <p:sp>
        <p:nvSpPr>
          <p:cNvPr id="7" name="Rectangle 6"/>
          <p:cNvSpPr/>
          <p:nvPr/>
        </p:nvSpPr>
        <p:spPr>
          <a:xfrm>
            <a:off x="5409397" y="1117573"/>
            <a:ext cx="348434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effectLst>
                  <a:glow rad="228600">
                    <a:srgbClr val="FEF0CE">
                      <a:alpha val="40000"/>
                    </a:srgbClr>
                  </a:glow>
                  <a:outerShdw blurRad="139700" dist="50800" dir="5400000" algn="ctr" rotWithShape="0">
                    <a:srgbClr val="FEF0CE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Book of Ruth</a:t>
            </a:r>
          </a:p>
          <a:p>
            <a:pPr algn="ctr"/>
            <a:endParaRPr lang="en-US" sz="1200" b="1" dirty="0">
              <a:effectLst>
                <a:glow rad="228600">
                  <a:srgbClr val="FEF0CE">
                    <a:alpha val="40000"/>
                  </a:srgbClr>
                </a:glow>
                <a:outerShdw blurRad="139700" dist="50800" dir="5400000" algn="ctr" rotWithShape="0">
                  <a:srgbClr val="FEF0CE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effectLst>
                  <a:glow rad="228600">
                    <a:srgbClr val="FEF0CE">
                      <a:alpha val="40000"/>
                    </a:srgbClr>
                  </a:glow>
                  <a:outerShdw blurRad="139700" dist="50800" dir="5400000" algn="ctr" rotWithShape="0">
                    <a:srgbClr val="FEF0CE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Beautiful Story During a Dark Time </a:t>
            </a:r>
            <a:endParaRPr lang="en-US" sz="2400" b="1" dirty="0">
              <a:effectLst>
                <a:glow rad="228600">
                  <a:srgbClr val="FEF0CE">
                    <a:alpha val="40000"/>
                  </a:srgbClr>
                </a:glow>
                <a:outerShdw blurRad="139700" dist="50800" dir="5400000" algn="ctr" rotWithShape="0">
                  <a:srgbClr val="FEF0CE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1593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3715</TotalTime>
  <Words>343</Words>
  <Application>Microsoft Macintosh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Narrow</vt:lpstr>
      <vt:lpstr>Calibri</vt:lpstr>
      <vt:lpstr>MS PGothic</vt:lpstr>
      <vt:lpstr>Times New Roman</vt:lpstr>
      <vt:lpstr>Trajan Pro</vt:lpstr>
      <vt:lpstr>Wingdings</vt:lpstr>
      <vt:lpstr>Arial</vt:lpstr>
      <vt:lpstr>Office Theme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A Banning</dc:creator>
  <cp:lastModifiedBy>Genesia Jeffries</cp:lastModifiedBy>
  <cp:revision>98</cp:revision>
  <dcterms:created xsi:type="dcterms:W3CDTF">2009-05-05T17:00:11Z</dcterms:created>
  <dcterms:modified xsi:type="dcterms:W3CDTF">2016-12-11T04:51:51Z</dcterms:modified>
</cp:coreProperties>
</file>