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6"/>
  </p:notesMasterIdLst>
  <p:sldIdLst>
    <p:sldId id="269" r:id="rId3"/>
    <p:sldId id="294" r:id="rId4"/>
    <p:sldId id="300" r:id="rId5"/>
    <p:sldId id="304" r:id="rId6"/>
    <p:sldId id="302" r:id="rId7"/>
    <p:sldId id="303" r:id="rId8"/>
    <p:sldId id="305" r:id="rId9"/>
    <p:sldId id="306" r:id="rId10"/>
    <p:sldId id="307" r:id="rId11"/>
    <p:sldId id="301" r:id="rId12"/>
    <p:sldId id="308" r:id="rId13"/>
    <p:sldId id="309" r:id="rId14"/>
    <p:sldId id="29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p:cViewPr>
        <p:scale>
          <a:sx n="90" d="100"/>
          <a:sy n="90" d="100"/>
        </p:scale>
        <p:origin x="2184" y="4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81EEE-BF90-489F-860F-5334B6B4B721}" type="datetimeFigureOut">
              <a:rPr lang="en-US" smtClean="0"/>
              <a:pPr/>
              <a:t>11/18/16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202A6-C2DD-4A75-B8FB-B4CB3AAF8557}" type="slidenum">
              <a:rPr lang="en-US" smtClean="0"/>
              <a:pPr/>
              <a:t>‹#›</a:t>
            </a:fld>
            <a:endParaRPr lang="en-US"/>
          </a:p>
        </p:txBody>
      </p:sp>
    </p:spTree>
    <p:extLst>
      <p:ext uri="{BB962C8B-B14F-4D97-AF65-F5344CB8AC3E}">
        <p14:creationId xmlns:p14="http://schemas.microsoft.com/office/powerpoint/2010/main" val="330254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3160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6FFBF594-C1AD-4A66-B9F7-9E69B7132C10}" type="slidenum">
              <a:rPr lang="en-US"/>
              <a:pPr>
                <a:defRPr/>
              </a:pPr>
              <a:t>‹#›</a:t>
            </a:fld>
            <a:endParaRPr lang="en-US" dirty="0"/>
          </a:p>
        </p:txBody>
      </p:sp>
    </p:spTree>
    <p:extLst>
      <p:ext uri="{BB962C8B-B14F-4D97-AF65-F5344CB8AC3E}">
        <p14:creationId xmlns:p14="http://schemas.microsoft.com/office/powerpoint/2010/main" val="137393311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28629473-AF3F-4883-BDF3-3ABA3719CB72}" type="slidenum">
              <a:rPr lang="en-US"/>
              <a:pPr>
                <a:defRPr/>
              </a:pPr>
              <a:t>‹#›</a:t>
            </a:fld>
            <a:endParaRPr lang="en-US" dirty="0"/>
          </a:p>
        </p:txBody>
      </p:sp>
    </p:spTree>
    <p:extLst>
      <p:ext uri="{BB962C8B-B14F-4D97-AF65-F5344CB8AC3E}">
        <p14:creationId xmlns:p14="http://schemas.microsoft.com/office/powerpoint/2010/main" val="261234923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15D2B87F-A31A-4369-9209-FE40FC2ECA2C}" type="slidenum">
              <a:rPr lang="en-US"/>
              <a:pPr>
                <a:defRPr/>
              </a:pPr>
              <a:t>‹#›</a:t>
            </a:fld>
            <a:endParaRPr lang="en-US" dirty="0"/>
          </a:p>
        </p:txBody>
      </p:sp>
    </p:spTree>
    <p:extLst>
      <p:ext uri="{BB962C8B-B14F-4D97-AF65-F5344CB8AC3E}">
        <p14:creationId xmlns:p14="http://schemas.microsoft.com/office/powerpoint/2010/main" val="136227805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256EE7CA-F7AF-4C24-A9C7-05F2615DA315}" type="slidenum">
              <a:rPr lang="en-US"/>
              <a:pPr>
                <a:defRPr/>
              </a:pPr>
              <a:t>‹#›</a:t>
            </a:fld>
            <a:endParaRPr lang="en-US" dirty="0"/>
          </a:p>
        </p:txBody>
      </p:sp>
    </p:spTree>
    <p:extLst>
      <p:ext uri="{BB962C8B-B14F-4D97-AF65-F5344CB8AC3E}">
        <p14:creationId xmlns:p14="http://schemas.microsoft.com/office/powerpoint/2010/main" val="235192389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948B9156-35FC-4963-A715-B903B6B22328}" type="slidenum">
              <a:rPr lang="en-US"/>
              <a:pPr>
                <a:defRPr/>
              </a:pPr>
              <a:t>‹#›</a:t>
            </a:fld>
            <a:endParaRPr lang="en-US" dirty="0"/>
          </a:p>
        </p:txBody>
      </p:sp>
    </p:spTree>
    <p:extLst>
      <p:ext uri="{BB962C8B-B14F-4D97-AF65-F5344CB8AC3E}">
        <p14:creationId xmlns:p14="http://schemas.microsoft.com/office/powerpoint/2010/main" val="188935366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8815266D-FA29-4F65-B91F-DC5151C9B2B9}" type="slidenum">
              <a:rPr lang="en-US"/>
              <a:pPr>
                <a:defRPr/>
              </a:pPr>
              <a:t>‹#›</a:t>
            </a:fld>
            <a:endParaRPr lang="en-US" dirty="0"/>
          </a:p>
        </p:txBody>
      </p:sp>
    </p:spTree>
    <p:extLst>
      <p:ext uri="{BB962C8B-B14F-4D97-AF65-F5344CB8AC3E}">
        <p14:creationId xmlns:p14="http://schemas.microsoft.com/office/powerpoint/2010/main" val="347202498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3D938B38-9804-40F6-8285-A6A8DF790247}" type="slidenum">
              <a:rPr lang="en-US"/>
              <a:pPr>
                <a:defRPr/>
              </a:pPr>
              <a:t>‹#›</a:t>
            </a:fld>
            <a:endParaRPr lang="en-US" dirty="0"/>
          </a:p>
        </p:txBody>
      </p:sp>
    </p:spTree>
    <p:extLst>
      <p:ext uri="{BB962C8B-B14F-4D97-AF65-F5344CB8AC3E}">
        <p14:creationId xmlns:p14="http://schemas.microsoft.com/office/powerpoint/2010/main" val="53519703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F6BD8EC1-34C3-40E1-9001-76356B10B2D3}" type="slidenum">
              <a:rPr lang="en-US"/>
              <a:pPr>
                <a:defRPr/>
              </a:pPr>
              <a:t>‹#›</a:t>
            </a:fld>
            <a:endParaRPr lang="en-US" dirty="0"/>
          </a:p>
        </p:txBody>
      </p:sp>
    </p:spTree>
    <p:extLst>
      <p:ext uri="{BB962C8B-B14F-4D97-AF65-F5344CB8AC3E}">
        <p14:creationId xmlns:p14="http://schemas.microsoft.com/office/powerpoint/2010/main" val="66036517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86709619-5565-4C44-BF49-C26028D2EDE7}" type="slidenum">
              <a:rPr lang="en-US"/>
              <a:pPr>
                <a:defRPr/>
              </a:pPr>
              <a:t>‹#›</a:t>
            </a:fld>
            <a:endParaRPr lang="en-US" dirty="0"/>
          </a:p>
        </p:txBody>
      </p:sp>
    </p:spTree>
    <p:extLst>
      <p:ext uri="{BB962C8B-B14F-4D97-AF65-F5344CB8AC3E}">
        <p14:creationId xmlns:p14="http://schemas.microsoft.com/office/powerpoint/2010/main" val="352104355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F813AADF-5633-43D7-A06C-324372B75C91}" type="slidenum">
              <a:rPr lang="en-US"/>
              <a:pPr>
                <a:defRPr/>
              </a:pPr>
              <a:t>‹#›</a:t>
            </a:fld>
            <a:endParaRPr lang="en-US" dirty="0"/>
          </a:p>
        </p:txBody>
      </p:sp>
    </p:spTree>
    <p:extLst>
      <p:ext uri="{BB962C8B-B14F-4D97-AF65-F5344CB8AC3E}">
        <p14:creationId xmlns:p14="http://schemas.microsoft.com/office/powerpoint/2010/main" val="413250925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950407" y="2924714"/>
            <a:ext cx="7414220" cy="34634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1431694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6222" y="1449527"/>
            <a:ext cx="5261990" cy="1180147"/>
          </a:xfrm>
        </p:spPr>
        <p:txBody>
          <a:bodyPr/>
          <a:lstStyle>
            <a:lvl1pPr>
              <a:defRPr>
                <a:solidFill>
                  <a:schemeClr val="tx1"/>
                </a:solidFill>
              </a:defRPr>
            </a:lvl1pPr>
          </a:lstStyle>
          <a:p>
            <a:r>
              <a:rPr lang="en-US" dirty="0" smtClean="0"/>
              <a:t>Add Your Title</a:t>
            </a:r>
            <a:endParaRPr lang="en-US" dirty="0"/>
          </a:p>
        </p:txBody>
      </p:sp>
      <p:sp>
        <p:nvSpPr>
          <p:cNvPr id="5" name="Text Placeholder 3"/>
          <p:cNvSpPr>
            <a:spLocks noGrp="1"/>
          </p:cNvSpPr>
          <p:nvPr>
            <p:ph type="body" sz="quarter" idx="11" hasCustomPrompt="1"/>
          </p:nvPr>
        </p:nvSpPr>
        <p:spPr>
          <a:xfrm>
            <a:off x="950407" y="2924714"/>
            <a:ext cx="7414220" cy="34634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413836601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531577"/>
            <a:ext cx="7296209" cy="452252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12138296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531577"/>
            <a:ext cx="7296209" cy="452252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427779343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3785" y="5477926"/>
            <a:ext cx="2256750" cy="499775"/>
          </a:xfrm>
        </p:spPr>
        <p:txBody>
          <a:bodyPr>
            <a:normAutofit/>
          </a:bodyPr>
          <a:lstStyle>
            <a:lvl1pPr>
              <a:defRPr sz="1600">
                <a:solidFill>
                  <a:srgbClr val="FFFFFF"/>
                </a:solidFill>
              </a:defRPr>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531577"/>
            <a:ext cx="7296209" cy="452252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410471770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293100678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184530789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75DDFF7B-52A9-42B2-A300-13955D0AF3AB}" type="slidenum">
              <a:rPr lang="en-US"/>
              <a:pPr>
                <a:defRPr/>
              </a:pPr>
              <a:t>‹#›</a:t>
            </a:fld>
            <a:endParaRPr lang="en-US" dirty="0"/>
          </a:p>
        </p:txBody>
      </p:sp>
    </p:spTree>
    <p:extLst>
      <p:ext uri="{BB962C8B-B14F-4D97-AF65-F5344CB8AC3E}">
        <p14:creationId xmlns:p14="http://schemas.microsoft.com/office/powerpoint/2010/main" val="247339833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11/18/16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976460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slow">
    <p:wipe/>
  </p:transition>
  <p:txStyles>
    <p:titleStyle>
      <a:lvl1pPr algn="ctr" defTabSz="914400" rtl="0" eaLnBrk="1" latinLnBrk="0" hangingPunct="1">
        <a:spcBef>
          <a:spcPct val="0"/>
        </a:spcBef>
        <a:buNone/>
        <a:defRPr sz="4400" kern="1200">
          <a:solidFill>
            <a:schemeClr val="bg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Arial" charset="0"/>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Arial" charset="0"/>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Arial" charset="0"/>
                <a:ea typeface="+mn-ea"/>
              </a:defRPr>
            </a:lvl1pPr>
          </a:lstStyle>
          <a:p>
            <a:pPr>
              <a:defRPr/>
            </a:pPr>
            <a:fld id="{5EBEB54C-64CD-4F19-B8A6-932E7385F97C}" type="slidenum">
              <a:rPr lang="en-US"/>
              <a:pPr>
                <a:defRPr/>
              </a:pPr>
              <a:t>‹#›</a:t>
            </a:fld>
            <a:endParaRPr lang="en-US" dirty="0"/>
          </a:p>
        </p:txBody>
      </p:sp>
    </p:spTree>
    <p:extLst>
      <p:ext uri="{BB962C8B-B14F-4D97-AF65-F5344CB8AC3E}">
        <p14:creationId xmlns:p14="http://schemas.microsoft.com/office/powerpoint/2010/main" val="108719939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24201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a:spLocks noGrp="1"/>
          </p:cNvSpPr>
          <p:nvPr>
            <p:ph type="body" sz="quarter" idx="4294967295"/>
          </p:nvPr>
        </p:nvSpPr>
        <p:spPr>
          <a:xfrm>
            <a:off x="838200" y="457200"/>
            <a:ext cx="7414220" cy="346346"/>
          </a:xfrm>
          <a:prstGeom prst="rect">
            <a:avLst/>
          </a:prstGeom>
        </p:spPr>
        <p:txBody>
          <a:bodyPr>
            <a:noAutofit/>
          </a:bodyPr>
          <a:lstStyle/>
          <a:p>
            <a:r>
              <a:rPr lang="en-US" sz="5400" b="1" dirty="0" smtClean="0">
                <a:latin typeface="AR BLANCA" panose="02000000000000000000" pitchFamily="2" charset="0"/>
              </a:rPr>
              <a:t>The Blessed Life</a:t>
            </a:r>
          </a:p>
        </p:txBody>
      </p:sp>
      <p:sp>
        <p:nvSpPr>
          <p:cNvPr id="3" name="Text Placeholder 6"/>
          <p:cNvSpPr>
            <a:spLocks noGrp="1"/>
          </p:cNvSpPr>
          <p:nvPr>
            <p:ph type="body" sz="quarter" idx="4294967295"/>
          </p:nvPr>
        </p:nvSpPr>
        <p:spPr>
          <a:xfrm>
            <a:off x="0" y="1371600"/>
            <a:ext cx="9144000" cy="346346"/>
          </a:xfrm>
          <a:prstGeom prst="rect">
            <a:avLst/>
          </a:prstGeom>
        </p:spPr>
        <p:txBody>
          <a:bodyPr>
            <a:noAutofit/>
          </a:bodyPr>
          <a:lstStyle/>
          <a:p>
            <a:r>
              <a:rPr lang="en-US" sz="3200" b="1" dirty="0" smtClean="0">
                <a:latin typeface="AR CENA" panose="02000000000000000000" pitchFamily="2" charset="0"/>
              </a:rPr>
              <a:t>“Blessed are the dead who die in the Lord from now on!”</a:t>
            </a:r>
          </a:p>
          <a:p>
            <a:pPr algn="l"/>
            <a:endParaRPr lang="en-US" sz="3200" b="1" dirty="0">
              <a:latin typeface="AR CENA" panose="02000000000000000000" pitchFamily="2" charset="0"/>
            </a:endParaRPr>
          </a:p>
        </p:txBody>
      </p:sp>
      <p:sp>
        <p:nvSpPr>
          <p:cNvPr id="8" name="TextBox 7"/>
          <p:cNvSpPr txBox="1"/>
          <p:nvPr/>
        </p:nvSpPr>
        <p:spPr>
          <a:xfrm>
            <a:off x="228600" y="1143000"/>
            <a:ext cx="9372600" cy="4524315"/>
          </a:xfrm>
          <a:prstGeom prst="rect">
            <a:avLst/>
          </a:prstGeom>
          <a:noFill/>
        </p:spPr>
        <p:txBody>
          <a:bodyPr wrap="square" rtlCol="0">
            <a:spAutoFit/>
          </a:bodyPr>
          <a:lstStyle/>
          <a:p>
            <a:pPr marL="854075" fontAlgn="base">
              <a:spcBef>
                <a:spcPct val="0"/>
              </a:spcBef>
              <a:spcAft>
                <a:spcPct val="0"/>
              </a:spcAft>
            </a:pPr>
            <a:endParaRPr lang="en-US" altLang="en-US" sz="4800" b="1" i="1" dirty="0">
              <a:solidFill>
                <a:prstClr val="black"/>
              </a:solidFill>
              <a:latin typeface="Arial Narrow" panose="020B0606020202030204" pitchFamily="34" charset="0"/>
            </a:endParaRPr>
          </a:p>
          <a:p>
            <a:pPr marL="225425" lvl="1" fontAlgn="base">
              <a:spcBef>
                <a:spcPct val="0"/>
              </a:spcBef>
              <a:spcAft>
                <a:spcPct val="0"/>
              </a:spcAft>
            </a:pPr>
            <a:r>
              <a:rPr lang="en-US" altLang="en-US" sz="4800" b="1" dirty="0" smtClean="0">
                <a:solidFill>
                  <a:prstClr val="black"/>
                </a:solidFill>
                <a:latin typeface="Arial Narrow" panose="020B0606020202030204" pitchFamily="34" charset="0"/>
              </a:rPr>
              <a:t>   They will be blessed with rest. </a:t>
            </a:r>
          </a:p>
          <a:p>
            <a:pPr marL="2682875" lvl="6" indent="-171450" fontAlgn="base">
              <a:spcBef>
                <a:spcPct val="0"/>
              </a:spcBef>
              <a:spcAft>
                <a:spcPct val="0"/>
              </a:spcAft>
              <a:buFont typeface="Arial" panose="020B0604020202020204" pitchFamily="34" charset="0"/>
              <a:buChar char="•"/>
            </a:pPr>
            <a:endParaRPr lang="en-US" altLang="en-US" sz="4800" b="1" dirty="0" smtClean="0">
              <a:solidFill>
                <a:prstClr val="black"/>
              </a:solidFill>
              <a:latin typeface="Arial Narrow" panose="020B0606020202030204" pitchFamily="34" charset="0"/>
            </a:endParaRPr>
          </a:p>
          <a:p>
            <a:pPr marL="682625" lvl="1" indent="-457200" fontAlgn="base">
              <a:spcBef>
                <a:spcPct val="0"/>
              </a:spcBef>
              <a:spcAft>
                <a:spcPct val="0"/>
              </a:spcAft>
              <a:buFont typeface="Arial" panose="020B0604020202020204" pitchFamily="34" charset="0"/>
              <a:buChar char="•"/>
            </a:pPr>
            <a:endParaRPr lang="en-US" altLang="en-US" sz="4800" b="1" dirty="0" smtClean="0">
              <a:solidFill>
                <a:prstClr val="black"/>
              </a:solidFill>
              <a:latin typeface="Arial Narrow" panose="020B0606020202030204" pitchFamily="34" charset="0"/>
            </a:endParaRPr>
          </a:p>
          <a:p>
            <a:pPr marL="1311275" lvl="1" indent="-457200" fontAlgn="base">
              <a:spcBef>
                <a:spcPct val="0"/>
              </a:spcBef>
              <a:spcAft>
                <a:spcPct val="0"/>
              </a:spcAft>
              <a:buFont typeface="Arial" panose="020B0604020202020204" pitchFamily="34" charset="0"/>
              <a:buChar char="•"/>
            </a:pPr>
            <a:endParaRPr lang="en-US" altLang="en-US" sz="4800" b="1" i="1" dirty="0">
              <a:solidFill>
                <a:prstClr val="black"/>
              </a:solidFill>
              <a:latin typeface="Arial Narrow" panose="020B0606020202030204" pitchFamily="34" charset="0"/>
            </a:endParaRPr>
          </a:p>
          <a:p>
            <a:pPr marL="854075" fontAlgn="base">
              <a:spcBef>
                <a:spcPct val="0"/>
              </a:spcBef>
              <a:spcAft>
                <a:spcPct val="0"/>
              </a:spcAft>
            </a:pPr>
            <a:endParaRPr lang="en-US" sz="4800" b="1" dirty="0">
              <a:solidFill>
                <a:prstClr val="black"/>
              </a:solidFill>
              <a:effectLst>
                <a:glow rad="101600">
                  <a:prstClr val="white">
                    <a:alpha val="60000"/>
                  </a:prstClr>
                </a:glow>
              </a:effectLst>
              <a:latin typeface="Arial" pitchFamily="34" charset="0"/>
              <a:cs typeface="Arial" pitchFamily="34" charset="0"/>
            </a:endParaRPr>
          </a:p>
        </p:txBody>
      </p:sp>
      <p:sp>
        <p:nvSpPr>
          <p:cNvPr id="13" name="TextBox 12"/>
          <p:cNvSpPr txBox="1"/>
          <p:nvPr/>
        </p:nvSpPr>
        <p:spPr>
          <a:xfrm>
            <a:off x="685800" y="1946546"/>
            <a:ext cx="9372600" cy="6001643"/>
          </a:xfrm>
          <a:prstGeom prst="rect">
            <a:avLst/>
          </a:prstGeom>
          <a:noFill/>
        </p:spPr>
        <p:txBody>
          <a:bodyPr wrap="square" rtlCol="0">
            <a:spAutoFit/>
          </a:bodyPr>
          <a:lstStyle/>
          <a:p>
            <a:pPr algn="ctr" fontAlgn="base">
              <a:spcBef>
                <a:spcPct val="0"/>
              </a:spcBef>
              <a:spcAft>
                <a:spcPct val="0"/>
              </a:spcAft>
            </a:pPr>
            <a:endParaRPr lang="en-US" altLang="en-US" sz="3200" b="1" dirty="0" smtClean="0">
              <a:solidFill>
                <a:prstClr val="black"/>
              </a:solidFill>
              <a:latin typeface="Arial Narrow" panose="020B0606020202030204" pitchFamily="34" charset="0"/>
            </a:endParaRPr>
          </a:p>
          <a:p>
            <a:pPr marL="854075" indent="349250" fontAlgn="base">
              <a:spcBef>
                <a:spcPct val="0"/>
              </a:spcBef>
              <a:spcAft>
                <a:spcPct val="0"/>
              </a:spcAft>
              <a:buFont typeface="Wingdings" panose="05000000000000000000" pitchFamily="2" charset="2"/>
              <a:buChar char="Ø"/>
            </a:pPr>
            <a:endParaRPr lang="en-US" altLang="en-US" sz="3200" b="1" i="1" dirty="0">
              <a:solidFill>
                <a:prstClr val="black"/>
              </a:solidFill>
              <a:latin typeface="Arial Narrow" panose="020B0606020202030204" pitchFamily="34" charset="0"/>
            </a:endParaRPr>
          </a:p>
          <a:p>
            <a:pPr marL="682625" lvl="1" indent="-457200" fontAlgn="base">
              <a:spcBef>
                <a:spcPct val="0"/>
              </a:spcBef>
              <a:spcAft>
                <a:spcPct val="0"/>
              </a:spcAft>
              <a:buFont typeface="Arial" panose="020B0604020202020204" pitchFamily="34" charset="0"/>
              <a:buChar char="•"/>
            </a:pPr>
            <a:r>
              <a:rPr lang="en-US" altLang="en-US" sz="3200" b="1" dirty="0" smtClean="0">
                <a:solidFill>
                  <a:prstClr val="black"/>
                </a:solidFill>
                <a:latin typeface="Arial Narrow" panose="020B0606020202030204" pitchFamily="34" charset="0"/>
              </a:rPr>
              <a:t>Rest from persecutio</a:t>
            </a:r>
            <a:r>
              <a:rPr lang="en-US" altLang="en-US" sz="3200" b="1" dirty="0">
                <a:solidFill>
                  <a:prstClr val="black"/>
                </a:solidFill>
                <a:latin typeface="Arial Narrow" panose="020B0606020202030204" pitchFamily="34" charset="0"/>
              </a:rPr>
              <a:t>n</a:t>
            </a:r>
            <a:endParaRPr lang="en-US" altLang="en-US" sz="3200" b="1" dirty="0" smtClean="0">
              <a:solidFill>
                <a:prstClr val="black"/>
              </a:solidFill>
              <a:latin typeface="Arial Narrow" panose="020B0606020202030204" pitchFamily="34" charset="0"/>
            </a:endParaRPr>
          </a:p>
          <a:p>
            <a:pPr marL="225425" lvl="1" fontAlgn="base">
              <a:spcBef>
                <a:spcPct val="0"/>
              </a:spcBef>
              <a:spcAft>
                <a:spcPct val="0"/>
              </a:spcAft>
            </a:pPr>
            <a:endParaRPr lang="en-US" altLang="en-US" sz="3200" b="1" dirty="0" smtClean="0">
              <a:solidFill>
                <a:prstClr val="black"/>
              </a:solidFill>
              <a:latin typeface="Arial Narrow" panose="020B0606020202030204" pitchFamily="34" charset="0"/>
            </a:endParaRPr>
          </a:p>
          <a:p>
            <a:pPr marL="682625" lvl="1" indent="-457200" fontAlgn="base">
              <a:spcBef>
                <a:spcPct val="0"/>
              </a:spcBef>
              <a:spcAft>
                <a:spcPct val="0"/>
              </a:spcAft>
              <a:buFont typeface="Arial" panose="020B0604020202020204" pitchFamily="34" charset="0"/>
              <a:buChar char="•"/>
            </a:pPr>
            <a:r>
              <a:rPr lang="en-US" altLang="en-US" sz="3200" b="1" dirty="0" smtClean="0">
                <a:solidFill>
                  <a:prstClr val="black"/>
                </a:solidFill>
                <a:latin typeface="Arial Narrow" panose="020B0606020202030204" pitchFamily="34" charset="0"/>
              </a:rPr>
              <a:t>Rest from temptation</a:t>
            </a:r>
          </a:p>
          <a:p>
            <a:pPr marL="396875" lvl="1" indent="-171450" fontAlgn="base">
              <a:spcBef>
                <a:spcPct val="0"/>
              </a:spcBef>
              <a:spcAft>
                <a:spcPct val="0"/>
              </a:spcAft>
              <a:buFont typeface="Arial" panose="020B0604020202020204" pitchFamily="34" charset="0"/>
              <a:buChar char="•"/>
            </a:pPr>
            <a:endParaRPr lang="en-US" altLang="en-US" sz="3200" b="1" dirty="0" smtClean="0">
              <a:solidFill>
                <a:prstClr val="black"/>
              </a:solidFill>
              <a:latin typeface="Arial Narrow" panose="020B0606020202030204" pitchFamily="34" charset="0"/>
            </a:endParaRPr>
          </a:p>
          <a:p>
            <a:pPr marL="682625" lvl="1" indent="-457200" fontAlgn="base">
              <a:spcBef>
                <a:spcPct val="0"/>
              </a:spcBef>
              <a:spcAft>
                <a:spcPct val="0"/>
              </a:spcAft>
              <a:buFont typeface="Arial" panose="020B0604020202020204" pitchFamily="34" charset="0"/>
              <a:buChar char="•"/>
            </a:pPr>
            <a:r>
              <a:rPr lang="en-US" altLang="en-US" sz="3200" b="1" dirty="0" smtClean="0">
                <a:solidFill>
                  <a:prstClr val="black"/>
                </a:solidFill>
                <a:latin typeface="Arial Narrow" panose="020B0606020202030204" pitchFamily="34" charset="0"/>
              </a:rPr>
              <a:t>Rest from the daily rigors of life</a:t>
            </a:r>
          </a:p>
          <a:p>
            <a:pPr marL="396875" lvl="1" indent="-171450" fontAlgn="base">
              <a:spcBef>
                <a:spcPct val="0"/>
              </a:spcBef>
              <a:spcAft>
                <a:spcPct val="0"/>
              </a:spcAft>
              <a:buFont typeface="Arial" panose="020B0604020202020204" pitchFamily="34" charset="0"/>
              <a:buChar char="•"/>
            </a:pPr>
            <a:endParaRPr lang="en-US" altLang="en-US" sz="3200" b="1" dirty="0">
              <a:solidFill>
                <a:prstClr val="black"/>
              </a:solidFill>
              <a:latin typeface="Arial Narrow" panose="020B0606020202030204" pitchFamily="34" charset="0"/>
            </a:endParaRPr>
          </a:p>
          <a:p>
            <a:pPr marL="2682875" lvl="6" indent="-171450" fontAlgn="base">
              <a:spcBef>
                <a:spcPct val="0"/>
              </a:spcBef>
              <a:spcAft>
                <a:spcPct val="0"/>
              </a:spcAft>
              <a:buFont typeface="Arial" panose="020B0604020202020204" pitchFamily="34" charset="0"/>
              <a:buChar char="•"/>
            </a:pPr>
            <a:endParaRPr lang="en-US" altLang="en-US" sz="3200" b="1" dirty="0" smtClean="0">
              <a:solidFill>
                <a:prstClr val="black"/>
              </a:solidFill>
              <a:latin typeface="Arial Narrow" panose="020B0606020202030204" pitchFamily="34" charset="0"/>
            </a:endParaRPr>
          </a:p>
          <a:p>
            <a:pPr marL="682625" lvl="1" indent="-457200" fontAlgn="base">
              <a:spcBef>
                <a:spcPct val="0"/>
              </a:spcBef>
              <a:spcAft>
                <a:spcPct val="0"/>
              </a:spcAft>
              <a:buFont typeface="Arial" panose="020B0604020202020204" pitchFamily="34" charset="0"/>
              <a:buChar char="•"/>
            </a:pPr>
            <a:endParaRPr lang="en-US" altLang="en-US" sz="3200" b="1" dirty="0" smtClean="0">
              <a:solidFill>
                <a:prstClr val="black"/>
              </a:solidFill>
              <a:latin typeface="Arial Narrow" panose="020B0606020202030204" pitchFamily="34" charset="0"/>
            </a:endParaRPr>
          </a:p>
          <a:p>
            <a:pPr marL="1311275" lvl="1" indent="-457200" fontAlgn="base">
              <a:spcBef>
                <a:spcPct val="0"/>
              </a:spcBef>
              <a:spcAft>
                <a:spcPct val="0"/>
              </a:spcAft>
              <a:buFont typeface="Arial" panose="020B0604020202020204" pitchFamily="34" charset="0"/>
              <a:buChar char="•"/>
            </a:pPr>
            <a:endParaRPr lang="en-US" altLang="en-US" sz="3200" b="1" i="1" dirty="0">
              <a:solidFill>
                <a:prstClr val="black"/>
              </a:solidFill>
              <a:latin typeface="Arial Narrow" panose="020B0606020202030204" pitchFamily="34" charset="0"/>
            </a:endParaRPr>
          </a:p>
          <a:p>
            <a:pPr marL="1311275" indent="-457200" fontAlgn="base">
              <a:spcBef>
                <a:spcPct val="0"/>
              </a:spcBef>
              <a:spcAft>
                <a:spcPct val="0"/>
              </a:spcAft>
              <a:buFont typeface="Arial" panose="020B0604020202020204" pitchFamily="34" charset="0"/>
              <a:buChar char="•"/>
            </a:pPr>
            <a:endParaRPr lang="en-US" sz="3200" b="1" dirty="0">
              <a:solidFill>
                <a:prstClr val="black"/>
              </a:solidFill>
              <a:effectLst>
                <a:glow rad="101600">
                  <a:prstClr val="white">
                    <a:alpha val="60000"/>
                  </a:prstClr>
                </a:glow>
              </a:effectLst>
              <a:latin typeface="Arial" pitchFamily="34" charset="0"/>
              <a:cs typeface="Arial" pitchFamily="34" charset="0"/>
            </a:endParaRPr>
          </a:p>
        </p:txBody>
      </p:sp>
    </p:spTree>
    <p:extLst>
      <p:ext uri="{BB962C8B-B14F-4D97-AF65-F5344CB8AC3E}">
        <p14:creationId xmlns:p14="http://schemas.microsoft.com/office/powerpoint/2010/main" val="848434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1000"/>
                                        <p:tgtEl>
                                          <p:spTgt spid="13">
                                            <p:txEl>
                                              <p:pRg st="2" end="2"/>
                                            </p:txEl>
                                          </p:spTgt>
                                        </p:tgtEl>
                                      </p:cBhvr>
                                    </p:animEffect>
                                    <p:anim calcmode="lin" valueType="num">
                                      <p:cBhvr>
                                        <p:cTn id="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animEffect transition="in" filter="fade">
                                      <p:cBhvr>
                                        <p:cTn id="14" dur="1000"/>
                                        <p:tgtEl>
                                          <p:spTgt spid="13">
                                            <p:txEl>
                                              <p:pRg st="4" end="4"/>
                                            </p:txEl>
                                          </p:spTgt>
                                        </p:tgtEl>
                                      </p:cBhvr>
                                    </p:animEffect>
                                    <p:anim calcmode="lin" valueType="num">
                                      <p:cBhvr>
                                        <p:cTn id="15"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animEffect transition="in" filter="fade">
                                      <p:cBhvr>
                                        <p:cTn id="21" dur="1000"/>
                                        <p:tgtEl>
                                          <p:spTgt spid="13">
                                            <p:txEl>
                                              <p:pRg st="6" end="6"/>
                                            </p:txEl>
                                          </p:spTgt>
                                        </p:tgtEl>
                                      </p:cBhvr>
                                    </p:animEffect>
                                    <p:anim calcmode="lin" valueType="num">
                                      <p:cBhvr>
                                        <p:cTn id="22"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a:spLocks noGrp="1"/>
          </p:cNvSpPr>
          <p:nvPr>
            <p:ph type="body" sz="quarter" idx="4294967295"/>
          </p:nvPr>
        </p:nvSpPr>
        <p:spPr>
          <a:xfrm>
            <a:off x="838200" y="457200"/>
            <a:ext cx="7414220" cy="346346"/>
          </a:xfrm>
          <a:prstGeom prst="rect">
            <a:avLst/>
          </a:prstGeom>
        </p:spPr>
        <p:txBody>
          <a:bodyPr>
            <a:noAutofit/>
          </a:bodyPr>
          <a:lstStyle/>
          <a:p>
            <a:r>
              <a:rPr lang="en-US" sz="5400" b="1" dirty="0" smtClean="0">
                <a:latin typeface="AR BLANCA" panose="02000000000000000000" pitchFamily="2" charset="0"/>
              </a:rPr>
              <a:t>The Blessed Life</a:t>
            </a:r>
          </a:p>
        </p:txBody>
      </p:sp>
      <p:sp>
        <p:nvSpPr>
          <p:cNvPr id="3" name="Text Placeholder 6"/>
          <p:cNvSpPr>
            <a:spLocks noGrp="1"/>
          </p:cNvSpPr>
          <p:nvPr>
            <p:ph type="body" sz="quarter" idx="4294967295"/>
          </p:nvPr>
        </p:nvSpPr>
        <p:spPr>
          <a:xfrm>
            <a:off x="0" y="1371600"/>
            <a:ext cx="9144000" cy="346346"/>
          </a:xfrm>
          <a:prstGeom prst="rect">
            <a:avLst/>
          </a:prstGeom>
        </p:spPr>
        <p:txBody>
          <a:bodyPr>
            <a:noAutofit/>
          </a:bodyPr>
          <a:lstStyle/>
          <a:p>
            <a:r>
              <a:rPr lang="en-US" sz="3200" b="1" dirty="0" smtClean="0">
                <a:latin typeface="AR CENA" panose="02000000000000000000" pitchFamily="2" charset="0"/>
              </a:rPr>
              <a:t>“Blessed are the dead who die in the Lord from now on!”</a:t>
            </a:r>
          </a:p>
          <a:p>
            <a:pPr algn="l"/>
            <a:endParaRPr lang="en-US" sz="3200" b="1" dirty="0">
              <a:latin typeface="AR CENA" panose="02000000000000000000" pitchFamily="2" charset="0"/>
            </a:endParaRPr>
          </a:p>
        </p:txBody>
      </p:sp>
      <p:sp>
        <p:nvSpPr>
          <p:cNvPr id="8" name="TextBox 7"/>
          <p:cNvSpPr txBox="1"/>
          <p:nvPr/>
        </p:nvSpPr>
        <p:spPr>
          <a:xfrm>
            <a:off x="228600" y="1143000"/>
            <a:ext cx="9372600" cy="6309420"/>
          </a:xfrm>
          <a:prstGeom prst="rect">
            <a:avLst/>
          </a:prstGeom>
          <a:noFill/>
        </p:spPr>
        <p:txBody>
          <a:bodyPr wrap="square" rtlCol="0">
            <a:spAutoFit/>
          </a:bodyPr>
          <a:lstStyle/>
          <a:p>
            <a:pPr marL="854075" fontAlgn="base">
              <a:spcBef>
                <a:spcPct val="0"/>
              </a:spcBef>
              <a:spcAft>
                <a:spcPct val="0"/>
              </a:spcAft>
            </a:pPr>
            <a:endParaRPr lang="en-US" altLang="en-US" sz="4800" b="1" i="1" dirty="0">
              <a:solidFill>
                <a:prstClr val="black"/>
              </a:solidFill>
              <a:latin typeface="Arial Narrow" panose="020B0606020202030204" pitchFamily="34" charset="0"/>
            </a:endParaRPr>
          </a:p>
          <a:p>
            <a:pPr marL="225425" lvl="1" fontAlgn="base">
              <a:spcBef>
                <a:spcPct val="0"/>
              </a:spcBef>
              <a:spcAft>
                <a:spcPct val="0"/>
              </a:spcAft>
            </a:pPr>
            <a:r>
              <a:rPr lang="en-US" altLang="en-US" sz="4800" b="1" dirty="0" smtClean="0">
                <a:solidFill>
                  <a:prstClr val="black"/>
                </a:solidFill>
                <a:latin typeface="Arial Narrow" panose="020B0606020202030204" pitchFamily="34" charset="0"/>
              </a:rPr>
              <a:t>   They will be blessed with rest.</a:t>
            </a:r>
          </a:p>
          <a:p>
            <a:pPr marL="225425" lvl="1" fontAlgn="base">
              <a:spcBef>
                <a:spcPct val="0"/>
              </a:spcBef>
              <a:spcAft>
                <a:spcPct val="0"/>
              </a:spcAft>
            </a:pPr>
            <a:endParaRPr lang="en-US" altLang="en-US" sz="2000" b="1" dirty="0">
              <a:solidFill>
                <a:prstClr val="black"/>
              </a:solidFill>
              <a:latin typeface="Arial Narrow" panose="020B0606020202030204" pitchFamily="34" charset="0"/>
            </a:endParaRPr>
          </a:p>
          <a:p>
            <a:pPr marL="627063" lvl="1" fontAlgn="base">
              <a:spcBef>
                <a:spcPct val="0"/>
              </a:spcBef>
              <a:spcAft>
                <a:spcPct val="0"/>
              </a:spcAft>
            </a:pPr>
            <a:r>
              <a:rPr lang="en-US" altLang="en-US" sz="4800" b="1" dirty="0" smtClean="0">
                <a:solidFill>
                  <a:prstClr val="black"/>
                </a:solidFill>
                <a:latin typeface="Arial Narrow" panose="020B0606020202030204" pitchFamily="34" charset="0"/>
              </a:rPr>
              <a:t>They will be blessed to have                 their deeds follow them. </a:t>
            </a:r>
          </a:p>
          <a:p>
            <a:pPr marL="2682875" lvl="6" indent="-171450" fontAlgn="base">
              <a:spcBef>
                <a:spcPct val="0"/>
              </a:spcBef>
              <a:spcAft>
                <a:spcPct val="0"/>
              </a:spcAft>
              <a:buFont typeface="Arial" panose="020B0604020202020204" pitchFamily="34" charset="0"/>
              <a:buChar char="•"/>
            </a:pPr>
            <a:endParaRPr lang="en-US" altLang="en-US" sz="4800" b="1" dirty="0" smtClean="0">
              <a:solidFill>
                <a:prstClr val="black"/>
              </a:solidFill>
              <a:latin typeface="Arial Narrow" panose="020B0606020202030204" pitchFamily="34" charset="0"/>
            </a:endParaRPr>
          </a:p>
          <a:p>
            <a:pPr marL="682625" lvl="1" indent="-457200" fontAlgn="base">
              <a:spcBef>
                <a:spcPct val="0"/>
              </a:spcBef>
              <a:spcAft>
                <a:spcPct val="0"/>
              </a:spcAft>
              <a:buFont typeface="Arial" panose="020B0604020202020204" pitchFamily="34" charset="0"/>
              <a:buChar char="•"/>
            </a:pPr>
            <a:endParaRPr lang="en-US" altLang="en-US" sz="4800" b="1" dirty="0" smtClean="0">
              <a:solidFill>
                <a:prstClr val="black"/>
              </a:solidFill>
              <a:latin typeface="Arial Narrow" panose="020B0606020202030204" pitchFamily="34" charset="0"/>
            </a:endParaRPr>
          </a:p>
          <a:p>
            <a:pPr marL="1311275" lvl="1" indent="-457200" fontAlgn="base">
              <a:spcBef>
                <a:spcPct val="0"/>
              </a:spcBef>
              <a:spcAft>
                <a:spcPct val="0"/>
              </a:spcAft>
              <a:buFont typeface="Arial" panose="020B0604020202020204" pitchFamily="34" charset="0"/>
              <a:buChar char="•"/>
            </a:pPr>
            <a:endParaRPr lang="en-US" altLang="en-US" sz="4800" b="1" i="1" dirty="0">
              <a:solidFill>
                <a:prstClr val="black"/>
              </a:solidFill>
              <a:latin typeface="Arial Narrow" panose="020B0606020202030204" pitchFamily="34" charset="0"/>
            </a:endParaRPr>
          </a:p>
          <a:p>
            <a:pPr marL="854075" fontAlgn="base">
              <a:spcBef>
                <a:spcPct val="0"/>
              </a:spcBef>
              <a:spcAft>
                <a:spcPct val="0"/>
              </a:spcAft>
            </a:pPr>
            <a:endParaRPr lang="en-US" sz="4800" b="1" dirty="0">
              <a:solidFill>
                <a:prstClr val="black"/>
              </a:solidFill>
              <a:effectLst>
                <a:glow rad="101600">
                  <a:prstClr val="white">
                    <a:alpha val="60000"/>
                  </a:prstClr>
                </a:glow>
              </a:effectLst>
              <a:latin typeface="Arial" pitchFamily="34" charset="0"/>
              <a:cs typeface="Arial" pitchFamily="34" charset="0"/>
            </a:endParaRPr>
          </a:p>
        </p:txBody>
      </p:sp>
    </p:spTree>
    <p:extLst>
      <p:ext uri="{BB962C8B-B14F-4D97-AF65-F5344CB8AC3E}">
        <p14:creationId xmlns:p14="http://schemas.microsoft.com/office/powerpoint/2010/main" val="2582600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edge">
                                      <p:cBhvr>
                                        <p:cTn id="7"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457200" y="2286000"/>
            <a:ext cx="8280000" cy="1938992"/>
          </a:xfrm>
          <a:prstGeom prst="rect">
            <a:avLst/>
          </a:prstGeom>
          <a:noFill/>
          <a:ln w="9525">
            <a:noFill/>
            <a:miter lim="800000"/>
            <a:headEnd/>
            <a:tailEnd/>
          </a:ln>
          <a:effectLst>
            <a:outerShdw dist="35921" dir="2700000" algn="ctr" rotWithShape="0">
              <a:sysClr val="windowText" lastClr="000000"/>
            </a:outerShdw>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0" b="1" kern="0" dirty="0" smtClean="0">
                <a:solidFill>
                  <a:schemeClr val="bg1"/>
                </a:solidFill>
                <a:latin typeface="Arial Narrow" pitchFamily="34" charset="0"/>
                <a:cs typeface="Arial" charset="0"/>
              </a:rPr>
              <a:t>Death</a:t>
            </a:r>
            <a:endParaRPr kumimoji="0" lang="en-US" sz="12000" b="1" i="0" u="none" strike="noStrike" kern="0" cap="none" spc="0" normalizeH="0" baseline="0" noProof="0" dirty="0">
              <a:ln>
                <a:noFill/>
              </a:ln>
              <a:solidFill>
                <a:schemeClr val="bg1"/>
              </a:solidFill>
              <a:effectLst/>
              <a:uLnTx/>
              <a:uFillTx/>
              <a:latin typeface="Arial Narrow" pitchFamily="34" charset="0"/>
              <a:cs typeface="Arial" charset="0"/>
            </a:endParaRPr>
          </a:p>
        </p:txBody>
      </p:sp>
      <p:sp>
        <p:nvSpPr>
          <p:cNvPr id="3" name="TextBox 7"/>
          <p:cNvSpPr txBox="1">
            <a:spLocks noChangeArrowheads="1"/>
          </p:cNvSpPr>
          <p:nvPr/>
        </p:nvSpPr>
        <p:spPr bwMode="auto">
          <a:xfrm>
            <a:off x="76200" y="5018782"/>
            <a:ext cx="8965800" cy="646331"/>
          </a:xfrm>
          <a:prstGeom prst="rect">
            <a:avLst/>
          </a:prstGeom>
          <a:noFill/>
          <a:ln w="9525">
            <a:noFill/>
            <a:miter lim="800000"/>
            <a:headEnd/>
            <a:tailEnd/>
          </a:ln>
          <a:effectLst>
            <a:outerShdw dist="35921" dir="2700000" algn="ctr" rotWithShape="0">
              <a:sysClr val="windowText" lastClr="000000"/>
            </a:outerShdw>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3600" b="1" kern="0" noProof="0" dirty="0" smtClean="0">
                <a:solidFill>
                  <a:srgbClr val="FFFF00"/>
                </a:solidFill>
                <a:latin typeface="Arial Narrow" pitchFamily="34" charset="0"/>
                <a:cs typeface="Arial" charset="0"/>
              </a:rPr>
              <a:t>For God’s people, it is a blessing, not a cursing!</a:t>
            </a:r>
            <a:endParaRPr kumimoji="0" lang="en-US" sz="3600" b="1" i="0" u="none" strike="noStrike" kern="0" cap="none" spc="0" normalizeH="0" baseline="0" noProof="0" dirty="0">
              <a:ln>
                <a:noFill/>
              </a:ln>
              <a:solidFill>
                <a:srgbClr val="FFFF00"/>
              </a:solidFill>
              <a:effectLst/>
              <a:uLnTx/>
              <a:uFillTx/>
              <a:latin typeface="Arial Narrow" pitchFamily="34" charset="0"/>
              <a:cs typeface="Arial" charset="0"/>
            </a:endParaRPr>
          </a:p>
        </p:txBody>
      </p:sp>
    </p:spTree>
    <p:extLst>
      <p:ext uri="{BB962C8B-B14F-4D97-AF65-F5344CB8AC3E}">
        <p14:creationId xmlns:p14="http://schemas.microsoft.com/office/powerpoint/2010/main" val="4087152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71753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457200" y="2286000"/>
            <a:ext cx="8280000" cy="1938992"/>
          </a:xfrm>
          <a:prstGeom prst="rect">
            <a:avLst/>
          </a:prstGeom>
          <a:noFill/>
          <a:ln w="9525">
            <a:noFill/>
            <a:miter lim="800000"/>
            <a:headEnd/>
            <a:tailEnd/>
          </a:ln>
          <a:effectLst>
            <a:outerShdw dist="35921" dir="2700000" algn="ctr" rotWithShape="0">
              <a:sysClr val="windowText" lastClr="000000"/>
            </a:outerShdw>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0" b="1" kern="0" dirty="0" smtClean="0">
                <a:solidFill>
                  <a:schemeClr val="bg1"/>
                </a:solidFill>
                <a:latin typeface="Arial Narrow" pitchFamily="34" charset="0"/>
                <a:cs typeface="Arial" charset="0"/>
              </a:rPr>
              <a:t>Death</a:t>
            </a:r>
            <a:endParaRPr kumimoji="0" lang="en-US" sz="12000" b="1" i="0" u="none" strike="noStrike" kern="0" cap="none" spc="0" normalizeH="0" baseline="0" noProof="0" dirty="0">
              <a:ln>
                <a:noFill/>
              </a:ln>
              <a:solidFill>
                <a:schemeClr val="bg1"/>
              </a:solidFill>
              <a:effectLst/>
              <a:uLnTx/>
              <a:uFillTx/>
              <a:latin typeface="Arial Narrow" pitchFamily="34" charset="0"/>
              <a:cs typeface="Arial" charset="0"/>
            </a:endParaRPr>
          </a:p>
        </p:txBody>
      </p:sp>
    </p:spTree>
    <p:extLst>
      <p:ext uri="{BB962C8B-B14F-4D97-AF65-F5344CB8AC3E}">
        <p14:creationId xmlns:p14="http://schemas.microsoft.com/office/powerpoint/2010/main" val="442227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a:spLocks noGrp="1"/>
          </p:cNvSpPr>
          <p:nvPr>
            <p:ph type="body" sz="quarter" idx="4294967295"/>
          </p:nvPr>
        </p:nvSpPr>
        <p:spPr>
          <a:xfrm>
            <a:off x="838200" y="457200"/>
            <a:ext cx="7414220" cy="346346"/>
          </a:xfrm>
          <a:prstGeom prst="rect">
            <a:avLst/>
          </a:prstGeom>
        </p:spPr>
        <p:txBody>
          <a:bodyPr>
            <a:noAutofit/>
          </a:bodyPr>
          <a:lstStyle/>
          <a:p>
            <a:r>
              <a:rPr lang="en-US" sz="5400" b="1" dirty="0" smtClean="0">
                <a:latin typeface="AR BLANCA" panose="02000000000000000000" pitchFamily="2" charset="0"/>
              </a:rPr>
              <a:t>The Blessed Life</a:t>
            </a:r>
          </a:p>
        </p:txBody>
      </p:sp>
      <p:sp>
        <p:nvSpPr>
          <p:cNvPr id="3" name="Text Placeholder 6"/>
          <p:cNvSpPr>
            <a:spLocks noGrp="1"/>
          </p:cNvSpPr>
          <p:nvPr>
            <p:ph type="body" sz="quarter" idx="4294967295"/>
          </p:nvPr>
        </p:nvSpPr>
        <p:spPr>
          <a:xfrm>
            <a:off x="0" y="1371600"/>
            <a:ext cx="9144000" cy="346346"/>
          </a:xfrm>
          <a:prstGeom prst="rect">
            <a:avLst/>
          </a:prstGeom>
        </p:spPr>
        <p:txBody>
          <a:bodyPr>
            <a:noAutofit/>
          </a:bodyPr>
          <a:lstStyle/>
          <a:p>
            <a:r>
              <a:rPr lang="en-US" sz="3200" b="1" dirty="0" smtClean="0">
                <a:latin typeface="AR CENA" panose="02000000000000000000" pitchFamily="2" charset="0"/>
              </a:rPr>
              <a:t>“Blessed are the dead who die in the Lord from now on!”</a:t>
            </a:r>
          </a:p>
          <a:p>
            <a:pPr algn="l"/>
            <a:endParaRPr lang="en-US" sz="3200" b="1" dirty="0">
              <a:latin typeface="AR CENA" panose="02000000000000000000" pitchFamily="2" charset="0"/>
            </a:endParaRPr>
          </a:p>
        </p:txBody>
      </p:sp>
      <p:sp>
        <p:nvSpPr>
          <p:cNvPr id="8" name="TextBox 7"/>
          <p:cNvSpPr txBox="1"/>
          <p:nvPr/>
        </p:nvSpPr>
        <p:spPr>
          <a:xfrm>
            <a:off x="228600" y="1143000"/>
            <a:ext cx="9372600" cy="4524315"/>
          </a:xfrm>
          <a:prstGeom prst="rect">
            <a:avLst/>
          </a:prstGeom>
          <a:noFill/>
        </p:spPr>
        <p:txBody>
          <a:bodyPr wrap="square" rtlCol="0">
            <a:spAutoFit/>
          </a:bodyPr>
          <a:lstStyle/>
          <a:p>
            <a:pPr marL="854075" fontAlgn="base">
              <a:spcBef>
                <a:spcPct val="0"/>
              </a:spcBef>
              <a:spcAft>
                <a:spcPct val="0"/>
              </a:spcAft>
            </a:pPr>
            <a:endParaRPr lang="en-US" altLang="en-US" sz="4800" b="1" i="1" dirty="0">
              <a:solidFill>
                <a:prstClr val="black"/>
              </a:solidFill>
              <a:latin typeface="Arial Narrow" panose="020B0606020202030204" pitchFamily="34" charset="0"/>
            </a:endParaRPr>
          </a:p>
          <a:p>
            <a:pPr marL="225425" lvl="1" fontAlgn="base">
              <a:spcBef>
                <a:spcPct val="0"/>
              </a:spcBef>
              <a:spcAft>
                <a:spcPct val="0"/>
              </a:spcAft>
            </a:pPr>
            <a:r>
              <a:rPr lang="en-US" altLang="en-US" sz="4800" b="1" dirty="0" smtClean="0">
                <a:solidFill>
                  <a:prstClr val="black"/>
                </a:solidFill>
                <a:latin typeface="Arial Narrow" panose="020B0606020202030204" pitchFamily="34" charset="0"/>
              </a:rPr>
              <a:t>   They will be blessed with rest. </a:t>
            </a:r>
          </a:p>
          <a:p>
            <a:pPr marL="2682875" lvl="6" indent="-171450" fontAlgn="base">
              <a:spcBef>
                <a:spcPct val="0"/>
              </a:spcBef>
              <a:spcAft>
                <a:spcPct val="0"/>
              </a:spcAft>
              <a:buFont typeface="Arial" panose="020B0604020202020204" pitchFamily="34" charset="0"/>
              <a:buChar char="•"/>
            </a:pPr>
            <a:endParaRPr lang="en-US" altLang="en-US" sz="4800" b="1" dirty="0" smtClean="0">
              <a:solidFill>
                <a:prstClr val="black"/>
              </a:solidFill>
              <a:latin typeface="Arial Narrow" panose="020B0606020202030204" pitchFamily="34" charset="0"/>
            </a:endParaRPr>
          </a:p>
          <a:p>
            <a:pPr marL="682625" lvl="1" indent="-457200" fontAlgn="base">
              <a:spcBef>
                <a:spcPct val="0"/>
              </a:spcBef>
              <a:spcAft>
                <a:spcPct val="0"/>
              </a:spcAft>
              <a:buFont typeface="Arial" panose="020B0604020202020204" pitchFamily="34" charset="0"/>
              <a:buChar char="•"/>
            </a:pPr>
            <a:endParaRPr lang="en-US" altLang="en-US" sz="4800" b="1" dirty="0" smtClean="0">
              <a:solidFill>
                <a:prstClr val="black"/>
              </a:solidFill>
              <a:latin typeface="Arial Narrow" panose="020B0606020202030204" pitchFamily="34" charset="0"/>
            </a:endParaRPr>
          </a:p>
          <a:p>
            <a:pPr marL="1311275" lvl="1" indent="-457200" fontAlgn="base">
              <a:spcBef>
                <a:spcPct val="0"/>
              </a:spcBef>
              <a:spcAft>
                <a:spcPct val="0"/>
              </a:spcAft>
              <a:buFont typeface="Arial" panose="020B0604020202020204" pitchFamily="34" charset="0"/>
              <a:buChar char="•"/>
            </a:pPr>
            <a:endParaRPr lang="en-US" altLang="en-US" sz="4800" b="1" i="1" dirty="0">
              <a:solidFill>
                <a:prstClr val="black"/>
              </a:solidFill>
              <a:latin typeface="Arial Narrow" panose="020B0606020202030204" pitchFamily="34" charset="0"/>
            </a:endParaRPr>
          </a:p>
          <a:p>
            <a:pPr marL="854075" fontAlgn="base">
              <a:spcBef>
                <a:spcPct val="0"/>
              </a:spcBef>
              <a:spcAft>
                <a:spcPct val="0"/>
              </a:spcAft>
            </a:pPr>
            <a:endParaRPr lang="en-US" sz="4800" b="1" dirty="0">
              <a:solidFill>
                <a:prstClr val="black"/>
              </a:solidFill>
              <a:effectLst>
                <a:glow rad="101600">
                  <a:prstClr val="white">
                    <a:alpha val="60000"/>
                  </a:prstClr>
                </a:glow>
              </a:effectLst>
              <a:latin typeface="Arial" pitchFamily="34" charset="0"/>
              <a:cs typeface="Arial" pitchFamily="34" charset="0"/>
            </a:endParaRPr>
          </a:p>
        </p:txBody>
      </p:sp>
    </p:spTree>
    <p:extLst>
      <p:ext uri="{BB962C8B-B14F-4D97-AF65-F5344CB8AC3E}">
        <p14:creationId xmlns:p14="http://schemas.microsoft.com/office/powerpoint/2010/main" val="16087696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685800" y="1295400"/>
            <a:ext cx="76962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smtClean="0">
                <a:solidFill>
                  <a:srgbClr val="FFCC00"/>
                </a:solidFill>
                <a:latin typeface="Arial Narrow" panose="020B0606020202030204" pitchFamily="34" charset="0"/>
              </a:rPr>
              <a:t>Do not fear what you are about to suffer. Behold, the devil is about to </a:t>
            </a:r>
            <a:r>
              <a:rPr lang="en-US" altLang="en-US" sz="3200" b="1" u="sng" dirty="0" smtClean="0">
                <a:solidFill>
                  <a:srgbClr val="FFCC00"/>
                </a:solidFill>
                <a:latin typeface="Arial Narrow" panose="020B0606020202030204" pitchFamily="34" charset="0"/>
              </a:rPr>
              <a:t>cast some of you into prison</a:t>
            </a:r>
            <a:r>
              <a:rPr lang="en-US" altLang="en-US" sz="3200" b="1" dirty="0" smtClean="0">
                <a:solidFill>
                  <a:srgbClr val="FFCC00"/>
                </a:solidFill>
                <a:latin typeface="Arial Narrow" panose="020B0606020202030204" pitchFamily="34" charset="0"/>
              </a:rPr>
              <a:t>, so that you will be tested, and </a:t>
            </a:r>
            <a:r>
              <a:rPr lang="en-US" altLang="en-US" sz="3200" b="1" u="sng" dirty="0" smtClean="0">
                <a:solidFill>
                  <a:srgbClr val="FFCC00"/>
                </a:solidFill>
                <a:latin typeface="Arial Narrow" panose="020B0606020202030204" pitchFamily="34" charset="0"/>
              </a:rPr>
              <a:t>you will have tribulation</a:t>
            </a:r>
            <a:r>
              <a:rPr lang="en-US" altLang="en-US" sz="3200" b="1" dirty="0" smtClean="0">
                <a:solidFill>
                  <a:srgbClr val="FFCC00"/>
                </a:solidFill>
                <a:latin typeface="Arial Narrow" panose="020B0606020202030204" pitchFamily="34" charset="0"/>
              </a:rPr>
              <a:t> for ten days. Be faithful </a:t>
            </a:r>
            <a:r>
              <a:rPr lang="en-US" altLang="en-US" sz="3200" b="1" u="sng" dirty="0" smtClean="0">
                <a:solidFill>
                  <a:srgbClr val="FFCC00"/>
                </a:solidFill>
                <a:latin typeface="Arial Narrow" panose="020B0606020202030204" pitchFamily="34" charset="0"/>
              </a:rPr>
              <a:t>until death</a:t>
            </a:r>
            <a:r>
              <a:rPr lang="en-US" altLang="en-US" sz="3200" b="1" dirty="0" smtClean="0">
                <a:solidFill>
                  <a:srgbClr val="FFCC00"/>
                </a:solidFill>
                <a:latin typeface="Arial Narrow" panose="020B0606020202030204" pitchFamily="34" charset="0"/>
              </a:rPr>
              <a:t>, and I will give you the crown of life.</a:t>
            </a:r>
          </a:p>
          <a:p>
            <a:pPr algn="ctr"/>
            <a:endParaRPr lang="en-US" altLang="en-US" sz="1200" b="1" dirty="0" smtClean="0">
              <a:solidFill>
                <a:srgbClr val="FFCC00"/>
              </a:solidFill>
              <a:latin typeface="Arial Narrow" panose="020B0606020202030204" pitchFamily="34" charset="0"/>
            </a:endParaRPr>
          </a:p>
          <a:p>
            <a:pPr algn="ctr"/>
            <a:r>
              <a:rPr lang="en-US" altLang="en-US" sz="3200" b="1" dirty="0" smtClean="0">
                <a:solidFill>
                  <a:srgbClr val="FFCC00"/>
                </a:solidFill>
                <a:latin typeface="Arial Narrow" panose="020B0606020202030204" pitchFamily="34" charset="0"/>
              </a:rPr>
              <a:t>- Revelation 2:10</a:t>
            </a:r>
          </a:p>
        </p:txBody>
      </p:sp>
    </p:spTree>
    <p:extLst>
      <p:ext uri="{BB962C8B-B14F-4D97-AF65-F5344CB8AC3E}">
        <p14:creationId xmlns:p14="http://schemas.microsoft.com/office/powerpoint/2010/main" val="24886331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381000" y="1524000"/>
            <a:ext cx="8445500" cy="31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smtClean="0">
                <a:solidFill>
                  <a:srgbClr val="FFCC00"/>
                </a:solidFill>
                <a:latin typeface="Arial Narrow" panose="020B0606020202030204" pitchFamily="34" charset="0"/>
              </a:rPr>
              <a:t>I know where you dwell, where Satan's throne is; and you hold fast My name, and did not deny My faith even in the days of Antipas, My witness, My faithful one, </a:t>
            </a:r>
            <a:r>
              <a:rPr lang="en-US" altLang="en-US" sz="3200" b="1" u="sng" dirty="0" smtClean="0">
                <a:solidFill>
                  <a:srgbClr val="FFCC00"/>
                </a:solidFill>
                <a:latin typeface="Arial Narrow" panose="020B0606020202030204" pitchFamily="34" charset="0"/>
              </a:rPr>
              <a:t>who was killed among you</a:t>
            </a:r>
            <a:r>
              <a:rPr lang="en-US" altLang="en-US" sz="3200" b="1" dirty="0" smtClean="0">
                <a:solidFill>
                  <a:srgbClr val="FFCC00"/>
                </a:solidFill>
                <a:latin typeface="Arial Narrow" panose="020B0606020202030204" pitchFamily="34" charset="0"/>
              </a:rPr>
              <a:t>, </a:t>
            </a:r>
          </a:p>
          <a:p>
            <a:pPr algn="ctr"/>
            <a:r>
              <a:rPr lang="en-US" altLang="en-US" sz="3200" b="1" dirty="0" smtClean="0">
                <a:solidFill>
                  <a:srgbClr val="FFCC00"/>
                </a:solidFill>
                <a:latin typeface="Arial Narrow" panose="020B0606020202030204" pitchFamily="34" charset="0"/>
              </a:rPr>
              <a:t>where Satan dwells.</a:t>
            </a:r>
          </a:p>
          <a:p>
            <a:pPr algn="ctr"/>
            <a:endParaRPr lang="en-US" altLang="en-US" sz="2000" b="1" dirty="0" smtClean="0">
              <a:solidFill>
                <a:srgbClr val="FFCC00"/>
              </a:solidFill>
              <a:latin typeface="Arial Narrow" panose="020B0606020202030204" pitchFamily="34" charset="0"/>
            </a:endParaRPr>
          </a:p>
          <a:p>
            <a:pPr algn="ctr"/>
            <a:r>
              <a:rPr lang="en-US" altLang="en-US" sz="2400" b="1" dirty="0" smtClean="0">
                <a:solidFill>
                  <a:srgbClr val="FFCC00"/>
                </a:solidFill>
                <a:latin typeface="Arial Narrow" panose="020B0606020202030204" pitchFamily="34" charset="0"/>
              </a:rPr>
              <a:t>- Revelation 2:13</a:t>
            </a:r>
          </a:p>
        </p:txBody>
      </p:sp>
    </p:spTree>
    <p:extLst>
      <p:ext uri="{BB962C8B-B14F-4D97-AF65-F5344CB8AC3E}">
        <p14:creationId xmlns:p14="http://schemas.microsoft.com/office/powerpoint/2010/main" val="3918094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173480" y="1492746"/>
            <a:ext cx="690372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smtClean="0">
                <a:solidFill>
                  <a:srgbClr val="FFCC00"/>
                </a:solidFill>
                <a:latin typeface="Arial Narrow" panose="020B0606020202030204" pitchFamily="34" charset="0"/>
              </a:rPr>
              <a:t>I, John, your brother and </a:t>
            </a:r>
            <a:r>
              <a:rPr lang="en-US" altLang="en-US" sz="3200" b="1" u="sng" dirty="0" smtClean="0">
                <a:solidFill>
                  <a:srgbClr val="FFCC00"/>
                </a:solidFill>
                <a:latin typeface="Arial Narrow" panose="020B0606020202030204" pitchFamily="34" charset="0"/>
              </a:rPr>
              <a:t>fellow partaker in the tribulation</a:t>
            </a:r>
            <a:r>
              <a:rPr lang="en-US" altLang="en-US" sz="3200" b="1" dirty="0" smtClean="0">
                <a:solidFill>
                  <a:srgbClr val="FFCC00"/>
                </a:solidFill>
                <a:latin typeface="Arial Narrow" panose="020B0606020202030204" pitchFamily="34" charset="0"/>
              </a:rPr>
              <a:t> and kingdom and perseverance which are in Jesus, was on the island called Patmos because of the word of God and the testimony of Jesus.</a:t>
            </a:r>
          </a:p>
          <a:p>
            <a:pPr algn="ctr"/>
            <a:endParaRPr lang="en-US" altLang="en-US" sz="2000" b="1" dirty="0" smtClean="0">
              <a:solidFill>
                <a:srgbClr val="FFCC00"/>
              </a:solidFill>
              <a:latin typeface="Arial Narrow" panose="020B0606020202030204" pitchFamily="34" charset="0"/>
            </a:endParaRPr>
          </a:p>
          <a:p>
            <a:pPr algn="ctr"/>
            <a:r>
              <a:rPr lang="en-US" altLang="en-US" sz="2400" b="1" dirty="0" smtClean="0">
                <a:solidFill>
                  <a:srgbClr val="FFCC00"/>
                </a:solidFill>
                <a:latin typeface="Arial Narrow" panose="020B0606020202030204" pitchFamily="34" charset="0"/>
              </a:rPr>
              <a:t>- Revelation 1:9</a:t>
            </a:r>
            <a:endParaRPr lang="en-US" altLang="en-US" b="1" dirty="0" smtClean="0">
              <a:solidFill>
                <a:srgbClr val="FFCC00"/>
              </a:solidFill>
              <a:latin typeface="Arial Narrow" panose="020B0606020202030204" pitchFamily="34" charset="0"/>
            </a:endParaRPr>
          </a:p>
        </p:txBody>
      </p:sp>
    </p:spTree>
    <p:extLst>
      <p:ext uri="{BB962C8B-B14F-4D97-AF65-F5344CB8AC3E}">
        <p14:creationId xmlns:p14="http://schemas.microsoft.com/office/powerpoint/2010/main" val="1488509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a:spLocks noGrp="1"/>
          </p:cNvSpPr>
          <p:nvPr>
            <p:ph type="body" sz="quarter" idx="4294967295"/>
          </p:nvPr>
        </p:nvSpPr>
        <p:spPr>
          <a:xfrm>
            <a:off x="891580" y="2438400"/>
            <a:ext cx="7414220" cy="346346"/>
          </a:xfrm>
          <a:prstGeom prst="rect">
            <a:avLst/>
          </a:prstGeom>
        </p:spPr>
        <p:txBody>
          <a:bodyPr>
            <a:noAutofit/>
          </a:bodyPr>
          <a:lstStyle/>
          <a:p>
            <a:r>
              <a:rPr lang="en-US" sz="2800" b="1" dirty="0" smtClean="0">
                <a:solidFill>
                  <a:srgbClr val="000000"/>
                </a:solidFill>
                <a:latin typeface="Arial Narrow" panose="020B0606020202030204" pitchFamily="34" charset="0"/>
              </a:rPr>
              <a:t>“But </a:t>
            </a:r>
            <a:r>
              <a:rPr lang="en-US" sz="2800" b="1" dirty="0">
                <a:solidFill>
                  <a:srgbClr val="000000"/>
                </a:solidFill>
                <a:latin typeface="Arial Narrow" panose="020B0606020202030204" pitchFamily="34" charset="0"/>
              </a:rPr>
              <a:t>I am hard-pressed from both </a:t>
            </a:r>
            <a:r>
              <a:rPr lang="en-US" sz="2800" b="1" i="1" dirty="0">
                <a:solidFill>
                  <a:srgbClr val="000000"/>
                </a:solidFill>
                <a:latin typeface="Arial Narrow" panose="020B0606020202030204" pitchFamily="34" charset="0"/>
              </a:rPr>
              <a:t>directions</a:t>
            </a:r>
            <a:r>
              <a:rPr lang="en-US" sz="2800" b="1" dirty="0">
                <a:solidFill>
                  <a:srgbClr val="000000"/>
                </a:solidFill>
                <a:latin typeface="Arial Narrow" panose="020B0606020202030204" pitchFamily="34" charset="0"/>
              </a:rPr>
              <a:t>, having the desire to depart and be with Christ, for </a:t>
            </a:r>
            <a:r>
              <a:rPr lang="en-US" sz="2800" b="1" i="1" dirty="0">
                <a:solidFill>
                  <a:srgbClr val="000000"/>
                </a:solidFill>
                <a:latin typeface="Arial Narrow" panose="020B0606020202030204" pitchFamily="34" charset="0"/>
              </a:rPr>
              <a:t>that</a:t>
            </a:r>
            <a:r>
              <a:rPr lang="en-US" sz="2800" b="1" dirty="0">
                <a:solidFill>
                  <a:srgbClr val="000000"/>
                </a:solidFill>
                <a:latin typeface="Arial Narrow" panose="020B0606020202030204" pitchFamily="34" charset="0"/>
              </a:rPr>
              <a:t> is very much better</a:t>
            </a:r>
            <a:r>
              <a:rPr lang="en-US" sz="2800" b="1" dirty="0" smtClean="0">
                <a:solidFill>
                  <a:srgbClr val="000000"/>
                </a:solidFill>
                <a:latin typeface="Arial Narrow" panose="020B0606020202030204" pitchFamily="34" charset="0"/>
              </a:rPr>
              <a:t>;”</a:t>
            </a:r>
          </a:p>
          <a:p>
            <a:r>
              <a:rPr lang="en-US" sz="2800" b="1" dirty="0" smtClean="0">
                <a:solidFill>
                  <a:srgbClr val="000000"/>
                </a:solidFill>
                <a:latin typeface="Arial Narrow" panose="020B0606020202030204" pitchFamily="34" charset="0"/>
              </a:rPr>
              <a:t>- Philippians 1:23</a:t>
            </a:r>
            <a:endParaRPr lang="en-US" sz="28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32201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a:spLocks noGrp="1"/>
          </p:cNvSpPr>
          <p:nvPr>
            <p:ph type="body" sz="quarter" idx="4294967295"/>
          </p:nvPr>
        </p:nvSpPr>
        <p:spPr>
          <a:xfrm>
            <a:off x="891580" y="2438400"/>
            <a:ext cx="7414220" cy="346346"/>
          </a:xfrm>
          <a:prstGeom prst="rect">
            <a:avLst/>
          </a:prstGeom>
        </p:spPr>
        <p:txBody>
          <a:bodyPr>
            <a:noAutofit/>
          </a:bodyPr>
          <a:lstStyle/>
          <a:p>
            <a:r>
              <a:rPr lang="en-US" sz="2800" b="1" dirty="0" smtClean="0">
                <a:latin typeface="Arial Narrow" panose="020B0606020202030204" pitchFamily="34" charset="0"/>
              </a:rPr>
              <a:t>“Do </a:t>
            </a:r>
            <a:r>
              <a:rPr lang="en-US" sz="2800" b="1" dirty="0">
                <a:latin typeface="Arial Narrow" panose="020B0606020202030204" pitchFamily="34" charset="0"/>
              </a:rPr>
              <a:t>not fear what you are about to suffer. Behold, the devil is about to cast some of you into prison, so that you will be tested, and you will have tribulation for ten days. </a:t>
            </a:r>
            <a:r>
              <a:rPr lang="en-US" sz="2800" b="1" u="sng" dirty="0" smtClean="0">
                <a:latin typeface="Arial Narrow" panose="020B0606020202030204" pitchFamily="34" charset="0"/>
              </a:rPr>
              <a:t>Be</a:t>
            </a:r>
            <a:r>
              <a:rPr lang="en-US" sz="2800" b="1" u="sng" dirty="0">
                <a:latin typeface="Arial Narrow" panose="020B0606020202030204" pitchFamily="34" charset="0"/>
              </a:rPr>
              <a:t> faithful until death, and I will give you the crown of life</a:t>
            </a:r>
            <a:r>
              <a:rPr lang="en-US" sz="2800" b="1" dirty="0" smtClean="0">
                <a:latin typeface="Arial Narrow" panose="020B0606020202030204" pitchFamily="34" charset="0"/>
              </a:rPr>
              <a:t>.”</a:t>
            </a:r>
          </a:p>
          <a:p>
            <a:endParaRPr lang="en-US" sz="1200" b="1" dirty="0" smtClean="0">
              <a:solidFill>
                <a:srgbClr val="000000"/>
              </a:solidFill>
              <a:latin typeface="Arial Narrow" panose="020B0606020202030204" pitchFamily="34" charset="0"/>
            </a:endParaRPr>
          </a:p>
          <a:p>
            <a:r>
              <a:rPr lang="en-US" sz="2800" b="1" dirty="0" smtClean="0">
                <a:solidFill>
                  <a:srgbClr val="000000"/>
                </a:solidFill>
                <a:latin typeface="Arial Narrow" panose="020B0606020202030204" pitchFamily="34" charset="0"/>
              </a:rPr>
              <a:t>- Revelation 2:10</a:t>
            </a:r>
            <a:endParaRPr lang="en-US" sz="28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8319998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a:spLocks noGrp="1"/>
          </p:cNvSpPr>
          <p:nvPr>
            <p:ph type="body" sz="quarter" idx="4294967295"/>
          </p:nvPr>
        </p:nvSpPr>
        <p:spPr>
          <a:xfrm>
            <a:off x="990600" y="1295400"/>
            <a:ext cx="7414220" cy="346346"/>
          </a:xfrm>
          <a:prstGeom prst="rect">
            <a:avLst/>
          </a:prstGeom>
        </p:spPr>
        <p:txBody>
          <a:bodyPr>
            <a:noAutofit/>
          </a:bodyPr>
          <a:lstStyle/>
          <a:p>
            <a:r>
              <a:rPr lang="en-US" sz="2800" b="1" dirty="0" smtClean="0">
                <a:latin typeface="Arial Narrow" panose="020B0606020202030204" pitchFamily="34" charset="0"/>
              </a:rPr>
              <a:t>And I heard a voice from heaven, saying, “Write, ‘Blessed are the dead who die in the Lord from now on!’” “Yes,” says the Spirit, “</a:t>
            </a:r>
            <a:r>
              <a:rPr lang="en-US" sz="2800" b="1" u="sng" dirty="0" smtClean="0">
                <a:latin typeface="Arial Narrow" panose="020B0606020202030204" pitchFamily="34" charset="0"/>
              </a:rPr>
              <a:t>so that they may rest from their labors</a:t>
            </a:r>
            <a:r>
              <a:rPr lang="en-US" sz="2800" b="1" dirty="0" smtClean="0">
                <a:latin typeface="Arial Narrow" panose="020B0606020202030204" pitchFamily="34" charset="0"/>
              </a:rPr>
              <a:t>, for their deeds follow with them.”</a:t>
            </a:r>
            <a:endParaRPr lang="en-US" sz="2800" b="1" dirty="0" smtClean="0">
              <a:solidFill>
                <a:srgbClr val="000000"/>
              </a:solidFill>
              <a:latin typeface="Arial Narrow" panose="020B0606020202030204" pitchFamily="34" charset="0"/>
            </a:endParaRPr>
          </a:p>
          <a:p>
            <a:r>
              <a:rPr lang="en-US" sz="2800" b="1" dirty="0" smtClean="0">
                <a:solidFill>
                  <a:srgbClr val="000000"/>
                </a:solidFill>
                <a:latin typeface="Arial Narrow" panose="020B0606020202030204" pitchFamily="34" charset="0"/>
              </a:rPr>
              <a:t>- Revelation 14:13</a:t>
            </a:r>
            <a:endParaRPr lang="en-US" sz="2800" b="1" dirty="0">
              <a:solidFill>
                <a:srgbClr val="000000"/>
              </a:solidFill>
              <a:latin typeface="Arial Narrow" panose="020B0606020202030204" pitchFamily="34" charset="0"/>
            </a:endParaRPr>
          </a:p>
        </p:txBody>
      </p:sp>
      <p:sp>
        <p:nvSpPr>
          <p:cNvPr id="3" name="Text Placeholder 6"/>
          <p:cNvSpPr>
            <a:spLocks noGrp="1"/>
          </p:cNvSpPr>
          <p:nvPr>
            <p:ph type="body" sz="quarter" idx="4294967295"/>
          </p:nvPr>
        </p:nvSpPr>
        <p:spPr>
          <a:xfrm>
            <a:off x="891580" y="4267200"/>
            <a:ext cx="7414220" cy="346346"/>
          </a:xfrm>
          <a:prstGeom prst="rect">
            <a:avLst/>
          </a:prstGeom>
        </p:spPr>
        <p:txBody>
          <a:bodyPr>
            <a:noAutofit/>
          </a:bodyPr>
          <a:lstStyle/>
          <a:p>
            <a:r>
              <a:rPr lang="en-US" sz="2800" b="1" dirty="0">
                <a:latin typeface="Arial Narrow" panose="020B0606020202030204" pitchFamily="34" charset="0"/>
              </a:rPr>
              <a:t>And there was given to each of them a white robe; </a:t>
            </a:r>
            <a:r>
              <a:rPr lang="en-US" sz="2800" b="1" u="sng" dirty="0">
                <a:latin typeface="Arial Narrow" panose="020B0606020202030204" pitchFamily="34" charset="0"/>
              </a:rPr>
              <a:t>and they were told that they should rest for a little while longer</a:t>
            </a:r>
            <a:r>
              <a:rPr lang="en-US" sz="2800" b="1" dirty="0">
                <a:latin typeface="Arial Narrow" panose="020B0606020202030204" pitchFamily="34" charset="0"/>
              </a:rPr>
              <a:t>, until </a:t>
            </a:r>
            <a:r>
              <a:rPr lang="en-US" sz="2800" b="1" i="1" dirty="0">
                <a:latin typeface="Arial Narrow" panose="020B0606020202030204" pitchFamily="34" charset="0"/>
              </a:rPr>
              <a:t>the number </a:t>
            </a:r>
            <a:r>
              <a:rPr lang="en-US" sz="2800" b="1" i="1" dirty="0" smtClean="0">
                <a:latin typeface="Arial Narrow" panose="020B0606020202030204" pitchFamily="34" charset="0"/>
              </a:rPr>
              <a:t>of </a:t>
            </a:r>
            <a:r>
              <a:rPr lang="en-US" sz="2800" b="1" dirty="0" smtClean="0">
                <a:latin typeface="Arial Narrow" panose="020B0606020202030204" pitchFamily="34" charset="0"/>
              </a:rPr>
              <a:t>their </a:t>
            </a:r>
            <a:r>
              <a:rPr lang="en-US" sz="2800" b="1" dirty="0">
                <a:latin typeface="Arial Narrow" panose="020B0606020202030204" pitchFamily="34" charset="0"/>
              </a:rPr>
              <a:t>fellow servants and their brethren who were to be killed even as they had been, would be completed also</a:t>
            </a:r>
            <a:r>
              <a:rPr lang="en-US" sz="2800" dirty="0" smtClean="0"/>
              <a:t>.  </a:t>
            </a:r>
          </a:p>
          <a:p>
            <a:r>
              <a:rPr lang="en-US" sz="2800" dirty="0" smtClean="0"/>
              <a:t>             </a:t>
            </a:r>
            <a:r>
              <a:rPr lang="en-US" sz="2800" b="1" dirty="0" smtClean="0">
                <a:solidFill>
                  <a:srgbClr val="000000"/>
                </a:solidFill>
                <a:latin typeface="Arial Narrow" panose="020B0606020202030204" pitchFamily="34" charset="0"/>
              </a:rPr>
              <a:t>- Revelation 6:11</a:t>
            </a:r>
            <a:endParaRPr lang="en-US" sz="28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873982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18613</TotalTime>
  <Words>322</Words>
  <Application>Microsoft Macintosh PowerPoint</Application>
  <PresentationFormat>On-screen Show (4:3)</PresentationFormat>
  <Paragraphs>52</Paragraphs>
  <Slides>13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Adelle-Regular</vt:lpstr>
      <vt:lpstr>Apple Chancery</vt:lpstr>
      <vt:lpstr>Wingdings</vt:lpstr>
      <vt:lpstr>AR BLANCA</vt:lpstr>
      <vt:lpstr>AR CENA</vt:lpstr>
      <vt:lpstr>Arial</vt:lpstr>
      <vt:lpstr>Arial Narrow</vt:lpstr>
      <vt:lpstr>Calibri</vt:lpstr>
      <vt:lpstr>Georgia</vt:lpstr>
      <vt:lpstr>MS PGothic</vt:lpstr>
      <vt:lpstr>Default</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Dowlen Road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dc:creator>
  <cp:lastModifiedBy>Genesia Jeffries</cp:lastModifiedBy>
  <cp:revision>123</cp:revision>
  <dcterms:created xsi:type="dcterms:W3CDTF">2010-03-01T21:23:31Z</dcterms:created>
  <dcterms:modified xsi:type="dcterms:W3CDTF">2016-11-20T04:01:47Z</dcterms:modified>
</cp:coreProperties>
</file>