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9"/>
  </p:notesMasterIdLst>
  <p:sldIdLst>
    <p:sldId id="269" r:id="rId3"/>
    <p:sldId id="294" r:id="rId4"/>
    <p:sldId id="296" r:id="rId5"/>
    <p:sldId id="298" r:id="rId6"/>
    <p:sldId id="297" r:id="rId7"/>
    <p:sldId id="29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665"/>
  </p:normalViewPr>
  <p:slideViewPr>
    <p:cSldViewPr>
      <p:cViewPr>
        <p:scale>
          <a:sx n="70" d="100"/>
          <a:sy n="70" d="100"/>
        </p:scale>
        <p:origin x="784" y="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1EEE-BF90-489F-860F-5334B6B4B721}" type="datetimeFigureOut">
              <a:rPr lang="en-US" smtClean="0"/>
              <a:pPr/>
              <a:t>11/12/16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202A6-C2DD-4A75-B8FB-B4CB3AAF8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16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331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2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80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2389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5366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498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9703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517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355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092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0407" y="2924714"/>
            <a:ext cx="7414220" cy="3463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694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6222" y="1449527"/>
            <a:ext cx="5261990" cy="11801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0407" y="2924714"/>
            <a:ext cx="7414220" cy="3463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6601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29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934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3785" y="5477926"/>
            <a:ext cx="2256750" cy="49977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177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067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078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983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11/12/16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6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4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fdreams.com/data_images/dreams/mirror/mirror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6" y="228600"/>
            <a:ext cx="4136468" cy="63246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43100"/>
            <a:ext cx="4216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7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smtClean="0">
                <a:latin typeface="AR CENA" panose="02000000000000000000" pitchFamily="2" charset="0"/>
              </a:rPr>
              <a:t>Blessed are the Doers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400" y="1691045"/>
            <a:ext cx="9345600" cy="5949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800" y="1828800"/>
            <a:ext cx="8280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latin typeface="Arial Narrow" pitchFamily="34" charset="0"/>
                <a:cs typeface="Arial" charset="0"/>
              </a:rPr>
              <a:t>There are two different groups being described in James 1:22.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514600"/>
            <a:ext cx="4114800" cy="39624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533400" y="2438400"/>
            <a:ext cx="457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Those who merely hear:</a:t>
            </a: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Those on Pentecost (Acts 2:41)</a:t>
            </a: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12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24384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Then those who </a:t>
            </a:r>
            <a:r>
              <a:rPr lang="en-US" sz="28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gladly</a:t>
            </a:r>
            <a:r>
              <a:rPr lang="en-US" sz="14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received </a:t>
            </a:r>
            <a:r>
              <a:rPr lang="en-US" sz="2800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his word were baptized; and that day about three thousand souls were added </a:t>
            </a:r>
            <a:r>
              <a:rPr lang="en-US" sz="2800" b="1" i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to them</a:t>
            </a:r>
            <a:r>
              <a:rPr lang="en-US" sz="2800" b="1" i="1" dirty="0" smtClean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endParaRPr lang="en-US" sz="1200" b="1" i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Narrow" charset="0"/>
                <a:ea typeface="Arial Narrow" charset="0"/>
                <a:cs typeface="Arial Narrow" charset="0"/>
              </a:rPr>
              <a:t>                          - Acts 2:41</a:t>
            </a: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91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animBg="1"/>
      <p:bldP spid="6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smtClean="0">
                <a:latin typeface="AR CENA" panose="02000000000000000000" pitchFamily="2" charset="0"/>
              </a:rPr>
              <a:t>Blessed are the Doers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400" y="1691045"/>
            <a:ext cx="9345600" cy="5949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800" y="1828800"/>
            <a:ext cx="8280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latin typeface="Arial Narrow" pitchFamily="34" charset="0"/>
                <a:cs typeface="Arial" charset="0"/>
              </a:rPr>
              <a:t>There are two different groups being described in James 1:22.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2514600"/>
            <a:ext cx="4114800" cy="39624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8600" y="2438400"/>
            <a:ext cx="502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Those who hear and do:</a:t>
            </a: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3,000 on Pentecost (Acts 2:41)</a:t>
            </a: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12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Cornelius the Gentile (Acts 10:48; 11:14)</a:t>
            </a: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12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Saved on Judgment Day (Matthew 7:21)</a:t>
            </a:r>
            <a:endParaRPr lang="en-US" altLang="en-US" sz="28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514600"/>
            <a:ext cx="4114800" cy="39624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533400" y="2438400"/>
            <a:ext cx="457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Those who merely hear:</a:t>
            </a: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Those on Pentecost (Acts 2:41)</a:t>
            </a: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12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Rich Young Ruler (Mark 10:17-22)</a:t>
            </a: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12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lvl="1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Felix the Governor    (Acts 24:25)</a:t>
            </a:r>
            <a:endParaRPr lang="en-US" altLang="en-US" sz="28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311275" indent="-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4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smtClean="0">
                <a:latin typeface="AR CENA" panose="02000000000000000000" pitchFamily="2" charset="0"/>
              </a:rPr>
              <a:t>Blessed are the Doers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400" y="1691045"/>
            <a:ext cx="9345600" cy="5949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6800" y="1777425"/>
            <a:ext cx="828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Arial Narrow" pitchFamily="34" charset="0"/>
                <a:cs typeface="Arial" charset="0"/>
              </a:rPr>
              <a:t>How can we become merely hearers?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2209800"/>
            <a:ext cx="93726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L</a:t>
            </a: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istening to the sermon, while failing to live it. 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5175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Being faithful coming to services, while failing to be               	faithful to the Lord.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Taking notes, while failing to practice what is being written.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Seeking godly counsel, while failing to take heed to it.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Reading the Bible consistently, while failing to be transformed.</a:t>
            </a:r>
          </a:p>
          <a:p>
            <a:pPr marL="2511425" lvl="6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02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ize.co.uk/wp-content/uploads/2012/10/nike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869811"/>
            <a:ext cx="7099426" cy="67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06800" y="5018782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This is the attitude God wants us to have when it comes to His word (James 1:25)!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0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16721</TotalTime>
  <Words>91</Words>
  <Application>Microsoft Macintosh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Adelle-Regular</vt:lpstr>
      <vt:lpstr>Apple Chancery</vt:lpstr>
      <vt:lpstr>Wingdings</vt:lpstr>
      <vt:lpstr>AR BLANCA</vt:lpstr>
      <vt:lpstr>AR CENA</vt:lpstr>
      <vt:lpstr>Arial</vt:lpstr>
      <vt:lpstr>Arial Narrow</vt:lpstr>
      <vt:lpstr>Calibri</vt:lpstr>
      <vt:lpstr>Georgia</vt:lpstr>
      <vt:lpstr>MS PGothic</vt:lpstr>
      <vt:lpstr>Default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Genesia Jeffries</cp:lastModifiedBy>
  <cp:revision>113</cp:revision>
  <dcterms:created xsi:type="dcterms:W3CDTF">2010-03-01T21:23:31Z</dcterms:created>
  <dcterms:modified xsi:type="dcterms:W3CDTF">2016-11-13T05:51:19Z</dcterms:modified>
</cp:coreProperties>
</file>